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69"/>
  </p:notesMasterIdLst>
  <p:sldIdLst>
    <p:sldId id="256" r:id="rId3"/>
    <p:sldId id="440" r:id="rId4"/>
    <p:sldId id="451" r:id="rId5"/>
    <p:sldId id="441" r:id="rId6"/>
    <p:sldId id="442" r:id="rId7"/>
    <p:sldId id="443" r:id="rId8"/>
    <p:sldId id="343" r:id="rId9"/>
    <p:sldId id="444" r:id="rId10"/>
    <p:sldId id="481" r:id="rId11"/>
    <p:sldId id="317" r:id="rId12"/>
    <p:sldId id="482" r:id="rId13"/>
    <p:sldId id="458" r:id="rId14"/>
    <p:sldId id="460" r:id="rId15"/>
    <p:sldId id="491" r:id="rId16"/>
    <p:sldId id="459" r:id="rId17"/>
    <p:sldId id="483" r:id="rId18"/>
    <p:sldId id="490" r:id="rId19"/>
    <p:sldId id="489" r:id="rId20"/>
    <p:sldId id="487" r:id="rId21"/>
    <p:sldId id="492" r:id="rId22"/>
    <p:sldId id="409" r:id="rId23"/>
    <p:sldId id="468" r:id="rId24"/>
    <p:sldId id="452" r:id="rId25"/>
    <p:sldId id="445" r:id="rId26"/>
    <p:sldId id="453" r:id="rId27"/>
    <p:sldId id="454" r:id="rId28"/>
    <p:sldId id="455" r:id="rId29"/>
    <p:sldId id="450" r:id="rId30"/>
    <p:sldId id="502" r:id="rId31"/>
    <p:sldId id="469" r:id="rId32"/>
    <p:sldId id="470" r:id="rId33"/>
    <p:sldId id="471" r:id="rId34"/>
    <p:sldId id="472" r:id="rId35"/>
    <p:sldId id="473" r:id="rId36"/>
    <p:sldId id="485" r:id="rId37"/>
    <p:sldId id="476" r:id="rId38"/>
    <p:sldId id="493" r:id="rId39"/>
    <p:sldId id="486" r:id="rId40"/>
    <p:sldId id="477" r:id="rId41"/>
    <p:sldId id="269" r:id="rId42"/>
    <p:sldId id="505" r:id="rId43"/>
    <p:sldId id="506" r:id="rId44"/>
    <p:sldId id="494" r:id="rId45"/>
    <p:sldId id="495" r:id="rId46"/>
    <p:sldId id="464" r:id="rId47"/>
    <p:sldId id="509" r:id="rId48"/>
    <p:sldId id="488" r:id="rId49"/>
    <p:sldId id="467" r:id="rId50"/>
    <p:sldId id="456" r:id="rId51"/>
    <p:sldId id="462" r:id="rId52"/>
    <p:sldId id="457" r:id="rId53"/>
    <p:sldId id="466" r:id="rId54"/>
    <p:sldId id="497" r:id="rId55"/>
    <p:sldId id="500" r:id="rId56"/>
    <p:sldId id="474" r:id="rId57"/>
    <p:sldId id="479" r:id="rId58"/>
    <p:sldId id="480" r:id="rId59"/>
    <p:sldId id="484" r:id="rId60"/>
    <p:sldId id="508" r:id="rId61"/>
    <p:sldId id="496" r:id="rId62"/>
    <p:sldId id="498" r:id="rId63"/>
    <p:sldId id="507" r:id="rId64"/>
    <p:sldId id="504" r:id="rId65"/>
    <p:sldId id="499" r:id="rId66"/>
    <p:sldId id="411" r:id="rId67"/>
    <p:sldId id="50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2B5155-E795-446B-8C48-15FF5E207D34}">
          <p14:sldIdLst>
            <p14:sldId id="256"/>
            <p14:sldId id="440"/>
            <p14:sldId id="451"/>
            <p14:sldId id="441"/>
            <p14:sldId id="442"/>
            <p14:sldId id="443"/>
            <p14:sldId id="343"/>
          </p14:sldIdLst>
        </p14:section>
        <p14:section name="Agenda" id="{18E7B5D4-F1FE-4FDA-BF27-7F6BFEE1C91B}">
          <p14:sldIdLst>
            <p14:sldId id="444"/>
            <p14:sldId id="481"/>
            <p14:sldId id="317"/>
            <p14:sldId id="482"/>
          </p14:sldIdLst>
        </p14:section>
        <p14:section name="Flag Story" id="{CAFDE7B6-7C32-482F-93FA-2B6483476484}">
          <p14:sldIdLst>
            <p14:sldId id="458"/>
            <p14:sldId id="460"/>
            <p14:sldId id="491"/>
            <p14:sldId id="459"/>
            <p14:sldId id="483"/>
            <p14:sldId id="490"/>
            <p14:sldId id="489"/>
          </p14:sldIdLst>
        </p14:section>
        <p14:section name="Community" id="{33D3EE57-4391-4D98-BECF-422BC9CCD505}">
          <p14:sldIdLst>
            <p14:sldId id="487"/>
            <p14:sldId id="492"/>
          </p14:sldIdLst>
        </p14:section>
        <p14:section name="Boring Definitions" id="{422E10AB-C74D-40AA-B15D-0E3AD40FA9EC}">
          <p14:sldIdLst>
            <p14:sldId id="409"/>
            <p14:sldId id="468"/>
            <p14:sldId id="452"/>
            <p14:sldId id="445"/>
            <p14:sldId id="453"/>
            <p14:sldId id="454"/>
            <p14:sldId id="455"/>
            <p14:sldId id="450"/>
            <p14:sldId id="502"/>
            <p14:sldId id="469"/>
            <p14:sldId id="470"/>
            <p14:sldId id="471"/>
            <p14:sldId id="472"/>
            <p14:sldId id="473"/>
          </p14:sldIdLst>
        </p14:section>
        <p14:section name="Allyship" id="{D0DF0D3D-83FE-4B70-88C7-7F09118B101C}">
          <p14:sldIdLst>
            <p14:sldId id="485"/>
            <p14:sldId id="476"/>
          </p14:sldIdLst>
        </p14:section>
        <p14:section name="Your conduct matters" id="{4D3B365D-08B0-449D-863B-2C47223B5632}">
          <p14:sldIdLst>
            <p14:sldId id="493"/>
            <p14:sldId id="486"/>
            <p14:sldId id="477"/>
            <p14:sldId id="269"/>
            <p14:sldId id="505"/>
          </p14:sldIdLst>
        </p14:section>
        <p14:section name="Humility" id="{9D5638CB-8DDE-4755-94C4-B40C89658F62}">
          <p14:sldIdLst>
            <p14:sldId id="506"/>
            <p14:sldId id="494"/>
            <p14:sldId id="495"/>
            <p14:sldId id="464"/>
            <p14:sldId id="509"/>
            <p14:sldId id="488"/>
            <p14:sldId id="467"/>
          </p14:sldIdLst>
        </p14:section>
        <p14:section name="Untitled Section" id="{64BB99C9-1922-4466-A5C3-2D32FE639F4A}">
          <p14:sldIdLst>
            <p14:sldId id="456"/>
            <p14:sldId id="462"/>
            <p14:sldId id="457"/>
            <p14:sldId id="466"/>
            <p14:sldId id="497"/>
            <p14:sldId id="500"/>
            <p14:sldId id="474"/>
            <p14:sldId id="479"/>
            <p14:sldId id="480"/>
            <p14:sldId id="484"/>
          </p14:sldIdLst>
        </p14:section>
        <p14:section name="WTF can I do?" id="{4667AB67-8B54-492B-804C-5C24654D45BD}">
          <p14:sldIdLst>
            <p14:sldId id="508"/>
            <p14:sldId id="496"/>
            <p14:sldId id="498"/>
            <p14:sldId id="507"/>
          </p14:sldIdLst>
        </p14:section>
        <p14:section name="Wrap-up" id="{C8E77D5D-DF26-4190-BCA7-C070C9CFE57D}">
          <p14:sldIdLst>
            <p14:sldId id="504"/>
            <p14:sldId id="499"/>
            <p14:sldId id="411"/>
            <p14:sldId id="5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D1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52" autoAdjust="0"/>
    <p:restoredTop sz="81430" autoAdjust="0"/>
  </p:normalViewPr>
  <p:slideViewPr>
    <p:cSldViewPr snapToGrid="0">
      <p:cViewPr varScale="1">
        <p:scale>
          <a:sx n="128" d="100"/>
          <a:sy n="128" d="100"/>
        </p:scale>
        <p:origin x="3630" y="132"/>
      </p:cViewPr>
      <p:guideLst/>
    </p:cSldViewPr>
  </p:slideViewPr>
  <p:notesTextViewPr>
    <p:cViewPr>
      <p:scale>
        <a:sx n="1" d="1"/>
        <a:sy n="1" d="1"/>
      </p:scale>
      <p:origin x="0" y="0"/>
    </p:cViewPr>
  </p:notesTextViewPr>
  <p:sorterViewPr>
    <p:cViewPr>
      <p:scale>
        <a:sx n="100" d="100"/>
        <a:sy n="100" d="100"/>
      </p:scale>
      <p:origin x="0" y="-1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Mallon" userId="8ed075f77b608d91" providerId="LiveId" clId="{D9D5B700-ABEA-47AD-A1F2-637315077127}"/>
    <pc:docChg chg="delSld modSld modSection">
      <pc:chgData name="Andy Mallon" userId="8ed075f77b608d91" providerId="LiveId" clId="{D9D5B700-ABEA-47AD-A1F2-637315077127}" dt="2020-04-16T01:23:53.906" v="5"/>
      <pc:docMkLst>
        <pc:docMk/>
      </pc:docMkLst>
      <pc:sldChg chg="modSp">
        <pc:chgData name="Andy Mallon" userId="8ed075f77b608d91" providerId="LiveId" clId="{D9D5B700-ABEA-47AD-A1F2-637315077127}" dt="2020-04-16T01:23:53.906" v="5"/>
        <pc:sldMkLst>
          <pc:docMk/>
          <pc:sldMk cId="2739607986" sldId="256"/>
        </pc:sldMkLst>
        <pc:spChg chg="mod">
          <ac:chgData name="Andy Mallon" userId="8ed075f77b608d91" providerId="LiveId" clId="{D9D5B700-ABEA-47AD-A1F2-637315077127}" dt="2020-04-16T01:23:53.906" v="5"/>
          <ac:spMkLst>
            <pc:docMk/>
            <pc:sldMk cId="2739607986" sldId="256"/>
            <ac:spMk id="3" creationId="{00000000-0000-0000-0000-000000000000}"/>
          </ac:spMkLst>
        </pc:spChg>
      </pc:sldChg>
      <pc:sldChg chg="del">
        <pc:chgData name="Andy Mallon" userId="8ed075f77b608d91" providerId="LiveId" clId="{D9D5B700-ABEA-47AD-A1F2-637315077127}" dt="2020-04-16T01:23:41.654" v="4" actId="2696"/>
        <pc:sldMkLst>
          <pc:docMk/>
          <pc:sldMk cId="777300572" sldId="330"/>
        </pc:sldMkLst>
      </pc:sldChg>
      <pc:sldChg chg="del">
        <pc:chgData name="Andy Mallon" userId="8ed075f77b608d91" providerId="LiveId" clId="{D9D5B700-ABEA-47AD-A1F2-637315077127}" dt="2020-04-16T01:23:41.556" v="0" actId="2696"/>
        <pc:sldMkLst>
          <pc:docMk/>
          <pc:sldMk cId="744002627" sldId="331"/>
        </pc:sldMkLst>
      </pc:sldChg>
      <pc:sldChg chg="del">
        <pc:chgData name="Andy Mallon" userId="8ed075f77b608d91" providerId="LiveId" clId="{D9D5B700-ABEA-47AD-A1F2-637315077127}" dt="2020-04-16T01:23:41.634" v="3" actId="2696"/>
        <pc:sldMkLst>
          <pc:docMk/>
          <pc:sldMk cId="125486011" sldId="345"/>
        </pc:sldMkLst>
      </pc:sldChg>
      <pc:sldChg chg="del">
        <pc:chgData name="Andy Mallon" userId="8ed075f77b608d91" providerId="LiveId" clId="{D9D5B700-ABEA-47AD-A1F2-637315077127}" dt="2020-04-16T01:23:41.570" v="1" actId="2696"/>
        <pc:sldMkLst>
          <pc:docMk/>
          <pc:sldMk cId="2367324778" sldId="397"/>
        </pc:sldMkLst>
      </pc:sldChg>
      <pc:sldChg chg="del">
        <pc:chgData name="Andy Mallon" userId="8ed075f77b608d91" providerId="LiveId" clId="{D9D5B700-ABEA-47AD-A1F2-637315077127}" dt="2020-04-16T01:23:41.600" v="2" actId="2696"/>
        <pc:sldMkLst>
          <pc:docMk/>
          <pc:sldMk cId="1602673492" sldId="399"/>
        </pc:sldMkLst>
      </pc:sldChg>
    </pc:docChg>
  </pc:docChgLst>
  <pc:docChgLst>
    <pc:chgData name="Andy Mallon" userId="8ed075f77b608d91" providerId="LiveId" clId="{2C89A286-F421-40CE-B9C6-983FD4A17E52}"/>
    <pc:docChg chg="undo custSel mod addSld delSld modSld sldOrd addSection delSection modSection">
      <pc:chgData name="Andy Mallon" userId="8ed075f77b608d91" providerId="LiveId" clId="{2C89A286-F421-40CE-B9C6-983FD4A17E52}" dt="2020-10-10T14:29:33.969" v="4895" actId="20577"/>
      <pc:docMkLst>
        <pc:docMk/>
      </pc:docMkLst>
      <pc:sldChg chg="modSp">
        <pc:chgData name="Andy Mallon" userId="8ed075f77b608d91" providerId="LiveId" clId="{2C89A286-F421-40CE-B9C6-983FD4A17E52}" dt="2020-10-08T20:20:07.957" v="2654" actId="20577"/>
        <pc:sldMkLst>
          <pc:docMk/>
          <pc:sldMk cId="2739607986" sldId="256"/>
        </pc:sldMkLst>
        <pc:spChg chg="mod">
          <ac:chgData name="Andy Mallon" userId="8ed075f77b608d91" providerId="LiveId" clId="{2C89A286-F421-40CE-B9C6-983FD4A17E52}" dt="2020-10-08T20:20:07.957" v="2654" actId="20577"/>
          <ac:spMkLst>
            <pc:docMk/>
            <pc:sldMk cId="2739607986" sldId="256"/>
            <ac:spMk id="2" creationId="{00000000-0000-0000-0000-000000000000}"/>
          </ac:spMkLst>
        </pc:spChg>
        <pc:spChg chg="mod">
          <ac:chgData name="Andy Mallon" userId="8ed075f77b608d91" providerId="LiveId" clId="{2C89A286-F421-40CE-B9C6-983FD4A17E52}" dt="2020-10-08T12:21:57.603" v="6" actId="6549"/>
          <ac:spMkLst>
            <pc:docMk/>
            <pc:sldMk cId="2739607986" sldId="256"/>
            <ac:spMk id="4" creationId="{FA790421-3C4F-4371-A99F-BB95714DDDEE}"/>
          </ac:spMkLst>
        </pc:spChg>
        <pc:picChg chg="mod">
          <ac:chgData name="Andy Mallon" userId="8ed075f77b608d91" providerId="LiveId" clId="{2C89A286-F421-40CE-B9C6-983FD4A17E52}" dt="2020-10-08T12:22:29.372" v="7"/>
          <ac:picMkLst>
            <pc:docMk/>
            <pc:sldMk cId="2739607986" sldId="256"/>
            <ac:picMk id="6" creationId="{CA4BE1D6-5D7B-4C39-9161-E337D3A5181F}"/>
          </ac:picMkLst>
        </pc:picChg>
      </pc:sldChg>
      <pc:sldChg chg="del">
        <pc:chgData name="Andy Mallon" userId="8ed075f77b608d91" providerId="LiveId" clId="{2C89A286-F421-40CE-B9C6-983FD4A17E52}" dt="2020-10-08T12:27:11.562" v="355" actId="2696"/>
        <pc:sldMkLst>
          <pc:docMk/>
          <pc:sldMk cId="1753710238" sldId="269"/>
        </pc:sldMkLst>
      </pc:sldChg>
      <pc:sldChg chg="del">
        <pc:chgData name="Andy Mallon" userId="8ed075f77b608d91" providerId="LiveId" clId="{2C89A286-F421-40CE-B9C6-983FD4A17E52}" dt="2020-10-08T12:27:11.643" v="356" actId="2696"/>
        <pc:sldMkLst>
          <pc:docMk/>
          <pc:sldMk cId="280028947" sldId="274"/>
        </pc:sldMkLst>
      </pc:sldChg>
      <pc:sldChg chg="del">
        <pc:chgData name="Andy Mallon" userId="8ed075f77b608d91" providerId="LiveId" clId="{2C89A286-F421-40CE-B9C6-983FD4A17E52}" dt="2020-10-08T12:27:11.493" v="354" actId="2696"/>
        <pc:sldMkLst>
          <pc:docMk/>
          <pc:sldMk cId="3621912517" sldId="283"/>
        </pc:sldMkLst>
      </pc:sldChg>
      <pc:sldChg chg="del">
        <pc:chgData name="Andy Mallon" userId="8ed075f77b608d91" providerId="LiveId" clId="{2C89A286-F421-40CE-B9C6-983FD4A17E52}" dt="2020-10-08T12:27:10.720" v="344" actId="2696"/>
        <pc:sldMkLst>
          <pc:docMk/>
          <pc:sldMk cId="3389690204" sldId="289"/>
        </pc:sldMkLst>
      </pc:sldChg>
      <pc:sldChg chg="del">
        <pc:chgData name="Andy Mallon" userId="8ed075f77b608d91" providerId="LiveId" clId="{2C89A286-F421-40CE-B9C6-983FD4A17E52}" dt="2020-10-08T12:27:10.766" v="345" actId="2696"/>
        <pc:sldMkLst>
          <pc:docMk/>
          <pc:sldMk cId="3123960742" sldId="290"/>
        </pc:sldMkLst>
      </pc:sldChg>
      <pc:sldChg chg="del">
        <pc:chgData name="Andy Mallon" userId="8ed075f77b608d91" providerId="LiveId" clId="{2C89A286-F421-40CE-B9C6-983FD4A17E52}" dt="2020-10-08T12:27:11.705" v="357" actId="2696"/>
        <pc:sldMkLst>
          <pc:docMk/>
          <pc:sldMk cId="2069562586" sldId="298"/>
        </pc:sldMkLst>
      </pc:sldChg>
      <pc:sldChg chg="addSp delSp modSp">
        <pc:chgData name="Andy Mallon" userId="8ed075f77b608d91" providerId="LiveId" clId="{2C89A286-F421-40CE-B9C6-983FD4A17E52}" dt="2020-10-10T13:30:11.519" v="4211" actId="20577"/>
        <pc:sldMkLst>
          <pc:docMk/>
          <pc:sldMk cId="2733088080" sldId="317"/>
        </pc:sldMkLst>
        <pc:spChg chg="mod">
          <ac:chgData name="Andy Mallon" userId="8ed075f77b608d91" providerId="LiveId" clId="{2C89A286-F421-40CE-B9C6-983FD4A17E52}" dt="2020-10-10T13:30:11.519" v="4211" actId="20577"/>
          <ac:spMkLst>
            <pc:docMk/>
            <pc:sldMk cId="2733088080" sldId="317"/>
            <ac:spMk id="3" creationId="{00000000-0000-0000-0000-000000000000}"/>
          </ac:spMkLst>
        </pc:spChg>
        <pc:picChg chg="add del">
          <ac:chgData name="Andy Mallon" userId="8ed075f77b608d91" providerId="LiveId" clId="{2C89A286-F421-40CE-B9C6-983FD4A17E52}" dt="2020-10-08T13:00:13.334" v="1115"/>
          <ac:picMkLst>
            <pc:docMk/>
            <pc:sldMk cId="2733088080" sldId="317"/>
            <ac:picMk id="4" creationId="{C20629B9-F302-4E66-A1C9-C304128FB369}"/>
          </ac:picMkLst>
        </pc:picChg>
      </pc:sldChg>
      <pc:sldChg chg="del">
        <pc:chgData name="Andy Mallon" userId="8ed075f77b608d91" providerId="LiveId" clId="{2C89A286-F421-40CE-B9C6-983FD4A17E52}" dt="2020-10-08T12:27:11.008" v="347" actId="2696"/>
        <pc:sldMkLst>
          <pc:docMk/>
          <pc:sldMk cId="3223117124" sldId="400"/>
        </pc:sldMkLst>
      </pc:sldChg>
      <pc:sldChg chg="del">
        <pc:chgData name="Andy Mallon" userId="8ed075f77b608d91" providerId="LiveId" clId="{2C89A286-F421-40CE-B9C6-983FD4A17E52}" dt="2020-10-08T12:27:12.283" v="366" actId="2696"/>
        <pc:sldMkLst>
          <pc:docMk/>
          <pc:sldMk cId="1409448516" sldId="402"/>
        </pc:sldMkLst>
      </pc:sldChg>
      <pc:sldChg chg="del">
        <pc:chgData name="Andy Mallon" userId="8ed075f77b608d91" providerId="LiveId" clId="{2C89A286-F421-40CE-B9C6-983FD4A17E52}" dt="2020-10-08T12:27:10.932" v="346" actId="2696"/>
        <pc:sldMkLst>
          <pc:docMk/>
          <pc:sldMk cId="3052609111" sldId="403"/>
        </pc:sldMkLst>
      </pc:sldChg>
      <pc:sldChg chg="del">
        <pc:chgData name="Andy Mallon" userId="8ed075f77b608d91" providerId="LiveId" clId="{2C89A286-F421-40CE-B9C6-983FD4A17E52}" dt="2020-10-08T12:27:11.141" v="349" actId="2696"/>
        <pc:sldMkLst>
          <pc:docMk/>
          <pc:sldMk cId="701809591" sldId="404"/>
        </pc:sldMkLst>
      </pc:sldChg>
      <pc:sldChg chg="del">
        <pc:chgData name="Andy Mallon" userId="8ed075f77b608d91" providerId="LiveId" clId="{2C89A286-F421-40CE-B9C6-983FD4A17E52}" dt="2020-10-08T12:27:11.407" v="353" actId="2696"/>
        <pc:sldMkLst>
          <pc:docMk/>
          <pc:sldMk cId="605487802" sldId="405"/>
        </pc:sldMkLst>
      </pc:sldChg>
      <pc:sldChg chg="del">
        <pc:chgData name="Andy Mallon" userId="8ed075f77b608d91" providerId="LiveId" clId="{2C89A286-F421-40CE-B9C6-983FD4A17E52}" dt="2020-10-08T12:27:11.963" v="361" actId="2696"/>
        <pc:sldMkLst>
          <pc:docMk/>
          <pc:sldMk cId="435430013" sldId="406"/>
        </pc:sldMkLst>
      </pc:sldChg>
      <pc:sldChg chg="del">
        <pc:chgData name="Andy Mallon" userId="8ed075f77b608d91" providerId="LiveId" clId="{2C89A286-F421-40CE-B9C6-983FD4A17E52}" dt="2020-10-08T12:27:11.824" v="359" actId="2696"/>
        <pc:sldMkLst>
          <pc:docMk/>
          <pc:sldMk cId="4022698165" sldId="407"/>
        </pc:sldMkLst>
      </pc:sldChg>
      <pc:sldChg chg="del">
        <pc:chgData name="Andy Mallon" userId="8ed075f77b608d91" providerId="LiveId" clId="{2C89A286-F421-40CE-B9C6-983FD4A17E52}" dt="2020-10-08T12:27:12.173" v="364" actId="2696"/>
        <pc:sldMkLst>
          <pc:docMk/>
          <pc:sldMk cId="3768171530" sldId="408"/>
        </pc:sldMkLst>
      </pc:sldChg>
      <pc:sldChg chg="modSp">
        <pc:chgData name="Andy Mallon" userId="8ed075f77b608d91" providerId="LiveId" clId="{2C89A286-F421-40CE-B9C6-983FD4A17E52}" dt="2020-10-08T12:29:09.958" v="544" actId="20577"/>
        <pc:sldMkLst>
          <pc:docMk/>
          <pc:sldMk cId="880040064" sldId="409"/>
        </pc:sldMkLst>
        <pc:spChg chg="mod">
          <ac:chgData name="Andy Mallon" userId="8ed075f77b608d91" providerId="LiveId" clId="{2C89A286-F421-40CE-B9C6-983FD4A17E52}" dt="2020-10-08T12:28:10.340" v="452" actId="20577"/>
          <ac:spMkLst>
            <pc:docMk/>
            <pc:sldMk cId="880040064" sldId="409"/>
            <ac:spMk id="2" creationId="{84F55945-8274-4907-8D99-CA51DAA8AD0A}"/>
          </ac:spMkLst>
        </pc:spChg>
        <pc:spChg chg="mod">
          <ac:chgData name="Andy Mallon" userId="8ed075f77b608d91" providerId="LiveId" clId="{2C89A286-F421-40CE-B9C6-983FD4A17E52}" dt="2020-10-08T12:29:09.958" v="544" actId="20577"/>
          <ac:spMkLst>
            <pc:docMk/>
            <pc:sldMk cId="880040064" sldId="409"/>
            <ac:spMk id="3" creationId="{5D8948B9-22E8-428D-BA27-B9A4E5242E09}"/>
          </ac:spMkLst>
        </pc:spChg>
      </pc:sldChg>
      <pc:sldChg chg="del">
        <pc:chgData name="Andy Mallon" userId="8ed075f77b608d91" providerId="LiveId" clId="{2C89A286-F421-40CE-B9C6-983FD4A17E52}" dt="2020-10-08T12:27:11.073" v="348" actId="2696"/>
        <pc:sldMkLst>
          <pc:docMk/>
          <pc:sldMk cId="4084839182" sldId="410"/>
        </pc:sldMkLst>
      </pc:sldChg>
      <pc:sldChg chg="modSp">
        <pc:chgData name="Andy Mallon" userId="8ed075f77b608d91" providerId="LiveId" clId="{2C89A286-F421-40CE-B9C6-983FD4A17E52}" dt="2020-10-08T15:39:01.401" v="2593" actId="113"/>
        <pc:sldMkLst>
          <pc:docMk/>
          <pc:sldMk cId="1913688579" sldId="411"/>
        </pc:sldMkLst>
        <pc:spChg chg="mod">
          <ac:chgData name="Andy Mallon" userId="8ed075f77b608d91" providerId="LiveId" clId="{2C89A286-F421-40CE-B9C6-983FD4A17E52}" dt="2020-10-08T12:27:29.842" v="380" actId="20577"/>
          <ac:spMkLst>
            <pc:docMk/>
            <pc:sldMk cId="1913688579" sldId="411"/>
            <ac:spMk id="5" creationId="{CD7FEA69-FF08-4F10-8115-ECAD14EE7499}"/>
          </ac:spMkLst>
        </pc:spChg>
        <pc:spChg chg="mod">
          <ac:chgData name="Andy Mallon" userId="8ed075f77b608d91" providerId="LiveId" clId="{2C89A286-F421-40CE-B9C6-983FD4A17E52}" dt="2020-10-08T15:39:01.401" v="2593" actId="113"/>
          <ac:spMkLst>
            <pc:docMk/>
            <pc:sldMk cId="1913688579" sldId="411"/>
            <ac:spMk id="6" creationId="{2FB2D532-9AF4-47CB-9CCE-F3ACE48D5798}"/>
          </ac:spMkLst>
        </pc:spChg>
      </pc:sldChg>
      <pc:sldChg chg="del">
        <pc:chgData name="Andy Mallon" userId="8ed075f77b608d91" providerId="LiveId" clId="{2C89A286-F421-40CE-B9C6-983FD4A17E52}" dt="2020-10-08T12:27:11.269" v="351" actId="2696"/>
        <pc:sldMkLst>
          <pc:docMk/>
          <pc:sldMk cId="476371578" sldId="412"/>
        </pc:sldMkLst>
      </pc:sldChg>
      <pc:sldChg chg="del">
        <pc:chgData name="Andy Mallon" userId="8ed075f77b608d91" providerId="LiveId" clId="{2C89A286-F421-40CE-B9C6-983FD4A17E52}" dt="2020-10-08T12:27:11.202" v="350" actId="2696"/>
        <pc:sldMkLst>
          <pc:docMk/>
          <pc:sldMk cId="1215820018" sldId="413"/>
        </pc:sldMkLst>
      </pc:sldChg>
      <pc:sldChg chg="del">
        <pc:chgData name="Andy Mallon" userId="8ed075f77b608d91" providerId="LiveId" clId="{2C89A286-F421-40CE-B9C6-983FD4A17E52}" dt="2020-10-08T12:27:12.040" v="362" actId="2696"/>
        <pc:sldMkLst>
          <pc:docMk/>
          <pc:sldMk cId="3530121462" sldId="414"/>
        </pc:sldMkLst>
      </pc:sldChg>
      <pc:sldChg chg="del">
        <pc:chgData name="Andy Mallon" userId="8ed075f77b608d91" providerId="LiveId" clId="{2C89A286-F421-40CE-B9C6-983FD4A17E52}" dt="2020-10-08T12:27:12.219" v="365" actId="2696"/>
        <pc:sldMkLst>
          <pc:docMk/>
          <pc:sldMk cId="2095404050" sldId="415"/>
        </pc:sldMkLst>
      </pc:sldChg>
      <pc:sldChg chg="del">
        <pc:chgData name="Andy Mallon" userId="8ed075f77b608d91" providerId="LiveId" clId="{2C89A286-F421-40CE-B9C6-983FD4A17E52}" dt="2020-10-08T12:27:12.358" v="367" actId="2696"/>
        <pc:sldMkLst>
          <pc:docMk/>
          <pc:sldMk cId="1037740228" sldId="417"/>
        </pc:sldMkLst>
      </pc:sldChg>
      <pc:sldChg chg="del">
        <pc:chgData name="Andy Mallon" userId="8ed075f77b608d91" providerId="LiveId" clId="{2C89A286-F421-40CE-B9C6-983FD4A17E52}" dt="2020-10-08T12:27:11.333" v="352" actId="2696"/>
        <pc:sldMkLst>
          <pc:docMk/>
          <pc:sldMk cId="3729827922" sldId="419"/>
        </pc:sldMkLst>
      </pc:sldChg>
      <pc:sldChg chg="del">
        <pc:chgData name="Andy Mallon" userId="8ed075f77b608d91" providerId="LiveId" clId="{2C89A286-F421-40CE-B9C6-983FD4A17E52}" dt="2020-10-08T12:27:11.763" v="358" actId="2696"/>
        <pc:sldMkLst>
          <pc:docMk/>
          <pc:sldMk cId="581847091" sldId="420"/>
        </pc:sldMkLst>
      </pc:sldChg>
      <pc:sldChg chg="del">
        <pc:chgData name="Andy Mallon" userId="8ed075f77b608d91" providerId="LiveId" clId="{2C89A286-F421-40CE-B9C6-983FD4A17E52}" dt="2020-10-08T12:27:11.900" v="360" actId="2696"/>
        <pc:sldMkLst>
          <pc:docMk/>
          <pc:sldMk cId="3900451399" sldId="421"/>
        </pc:sldMkLst>
      </pc:sldChg>
      <pc:sldChg chg="del">
        <pc:chgData name="Andy Mallon" userId="8ed075f77b608d91" providerId="LiveId" clId="{2C89A286-F421-40CE-B9C6-983FD4A17E52}" dt="2020-10-08T12:27:12.108" v="363" actId="2696"/>
        <pc:sldMkLst>
          <pc:docMk/>
          <pc:sldMk cId="1114059368" sldId="422"/>
        </pc:sldMkLst>
      </pc:sldChg>
      <pc:sldChg chg="delSp modSp modTransition">
        <pc:chgData name="Andy Mallon" userId="8ed075f77b608d91" providerId="LiveId" clId="{2C89A286-F421-40CE-B9C6-983FD4A17E52}" dt="2020-10-08T15:36:41.983" v="2592" actId="20577"/>
        <pc:sldMkLst>
          <pc:docMk/>
          <pc:sldMk cId="4215937150" sldId="444"/>
        </pc:sldMkLst>
        <pc:spChg chg="mod">
          <ac:chgData name="Andy Mallon" userId="8ed075f77b608d91" providerId="LiveId" clId="{2C89A286-F421-40CE-B9C6-983FD4A17E52}" dt="2020-10-08T15:36:41.983" v="2592" actId="20577"/>
          <ac:spMkLst>
            <pc:docMk/>
            <pc:sldMk cId="4215937150" sldId="444"/>
            <ac:spMk id="3" creationId="{1C7A57B7-6102-4C04-BC39-BF1CF36FFDD0}"/>
          </ac:spMkLst>
        </pc:spChg>
        <pc:picChg chg="del">
          <ac:chgData name="Andy Mallon" userId="8ed075f77b608d91" providerId="LiveId" clId="{2C89A286-F421-40CE-B9C6-983FD4A17E52}" dt="2020-10-08T13:46:35.489" v="2305" actId="478"/>
          <ac:picMkLst>
            <pc:docMk/>
            <pc:sldMk cId="4215937150" sldId="444"/>
            <ac:picMk id="5" creationId="{0424AB32-7E66-4D15-9B0C-77E5ABA9A028}"/>
          </ac:picMkLst>
        </pc:picChg>
      </pc:sldChg>
      <pc:sldChg chg="addSp modSp add ord modTransition">
        <pc:chgData name="Andy Mallon" userId="8ed075f77b608d91" providerId="LiveId" clId="{2C89A286-F421-40CE-B9C6-983FD4A17E52}" dt="2020-10-10T13:52:32.021" v="4574"/>
        <pc:sldMkLst>
          <pc:docMk/>
          <pc:sldMk cId="1155253905" sldId="445"/>
        </pc:sldMkLst>
        <pc:spChg chg="mod">
          <ac:chgData name="Andy Mallon" userId="8ed075f77b608d91" providerId="LiveId" clId="{2C89A286-F421-40CE-B9C6-983FD4A17E52}" dt="2020-10-08T13:21:24.868" v="1664" actId="20577"/>
          <ac:spMkLst>
            <pc:docMk/>
            <pc:sldMk cId="1155253905" sldId="445"/>
            <ac:spMk id="2" creationId="{2AE6FFE8-FA50-4EFA-9EEA-2F4968829BD2}"/>
          </ac:spMkLst>
        </pc:spChg>
        <pc:spChg chg="mod">
          <ac:chgData name="Andy Mallon" userId="8ed075f77b608d91" providerId="LiveId" clId="{2C89A286-F421-40CE-B9C6-983FD4A17E52}" dt="2020-10-08T13:25:03.238" v="1686" actId="20577"/>
          <ac:spMkLst>
            <pc:docMk/>
            <pc:sldMk cId="1155253905" sldId="445"/>
            <ac:spMk id="3" creationId="{223B969C-665C-427D-A2AD-6C2273A63640}"/>
          </ac:spMkLst>
        </pc:spChg>
        <pc:spChg chg="add mod">
          <ac:chgData name="Andy Mallon" userId="8ed075f77b608d91" providerId="LiveId" clId="{2C89A286-F421-40CE-B9C6-983FD4A17E52}" dt="2020-10-08T13:21:36.358" v="1673" actId="6549"/>
          <ac:spMkLst>
            <pc:docMk/>
            <pc:sldMk cId="1155253905" sldId="445"/>
            <ac:spMk id="4" creationId="{EBBB8575-E4DA-4BF0-9BC4-97141DF5BBF6}"/>
          </ac:spMkLst>
        </pc:spChg>
      </pc:sldChg>
      <pc:sldChg chg="modSp add del">
        <pc:chgData name="Andy Mallon" userId="8ed075f77b608d91" providerId="LiveId" clId="{2C89A286-F421-40CE-B9C6-983FD4A17E52}" dt="2020-10-08T13:27:32.551" v="1879" actId="2696"/>
        <pc:sldMkLst>
          <pc:docMk/>
          <pc:sldMk cId="388790144" sldId="446"/>
        </pc:sldMkLst>
        <pc:spChg chg="mod">
          <ac:chgData name="Andy Mallon" userId="8ed075f77b608d91" providerId="LiveId" clId="{2C89A286-F421-40CE-B9C6-983FD4A17E52}" dt="2020-10-08T12:29:03.582" v="533" actId="20577"/>
          <ac:spMkLst>
            <pc:docMk/>
            <pc:sldMk cId="388790144" sldId="446"/>
            <ac:spMk id="2" creationId="{2AE6FFE8-FA50-4EFA-9EEA-2F4968829BD2}"/>
          </ac:spMkLst>
        </pc:spChg>
      </pc:sldChg>
      <pc:sldChg chg="modSp add del">
        <pc:chgData name="Andy Mallon" userId="8ed075f77b608d91" providerId="LiveId" clId="{2C89A286-F421-40CE-B9C6-983FD4A17E52}" dt="2020-10-08T13:31:27.267" v="1944" actId="2696"/>
        <pc:sldMkLst>
          <pc:docMk/>
          <pc:sldMk cId="3502020613" sldId="447"/>
        </pc:sldMkLst>
        <pc:spChg chg="mod">
          <ac:chgData name="Andy Mallon" userId="8ed075f77b608d91" providerId="LiveId" clId="{2C89A286-F421-40CE-B9C6-983FD4A17E52}" dt="2020-10-08T12:29:26.520" v="572" actId="20577"/>
          <ac:spMkLst>
            <pc:docMk/>
            <pc:sldMk cId="3502020613" sldId="447"/>
            <ac:spMk id="2" creationId="{2AE6FFE8-FA50-4EFA-9EEA-2F4968829BD2}"/>
          </ac:spMkLst>
        </pc:spChg>
      </pc:sldChg>
      <pc:sldChg chg="modSp add ord">
        <pc:chgData name="Andy Mallon" userId="8ed075f77b608d91" providerId="LiveId" clId="{2C89A286-F421-40CE-B9C6-983FD4A17E52}" dt="2020-10-08T13:42:12.124" v="2304"/>
        <pc:sldMkLst>
          <pc:docMk/>
          <pc:sldMk cId="2206245457" sldId="448"/>
        </pc:sldMkLst>
        <pc:spChg chg="mod">
          <ac:chgData name="Andy Mallon" userId="8ed075f77b608d91" providerId="LiveId" clId="{2C89A286-F421-40CE-B9C6-983FD4A17E52}" dt="2020-10-08T13:42:00.211" v="2303" actId="20577"/>
          <ac:spMkLst>
            <pc:docMk/>
            <pc:sldMk cId="2206245457" sldId="448"/>
            <ac:spMk id="2" creationId="{2AE6FFE8-FA50-4EFA-9EEA-2F4968829BD2}"/>
          </ac:spMkLst>
        </pc:spChg>
        <pc:spChg chg="mod">
          <ac:chgData name="Andy Mallon" userId="8ed075f77b608d91" providerId="LiveId" clId="{2C89A286-F421-40CE-B9C6-983FD4A17E52}" dt="2020-10-08T13:41:56.634" v="2287"/>
          <ac:spMkLst>
            <pc:docMk/>
            <pc:sldMk cId="2206245457" sldId="448"/>
            <ac:spMk id="3" creationId="{223B969C-665C-427D-A2AD-6C2273A63640}"/>
          </ac:spMkLst>
        </pc:spChg>
      </pc:sldChg>
      <pc:sldChg chg="modSp add del">
        <pc:chgData name="Andy Mallon" userId="8ed075f77b608d91" providerId="LiveId" clId="{2C89A286-F421-40CE-B9C6-983FD4A17E52}" dt="2020-10-08T13:25:14.616" v="1688" actId="2696"/>
        <pc:sldMkLst>
          <pc:docMk/>
          <pc:sldMk cId="2633702975" sldId="449"/>
        </pc:sldMkLst>
        <pc:spChg chg="mod">
          <ac:chgData name="Andy Mallon" userId="8ed075f77b608d91" providerId="LiveId" clId="{2C89A286-F421-40CE-B9C6-983FD4A17E52}" dt="2020-10-08T12:29:16.485" v="553" actId="20577"/>
          <ac:spMkLst>
            <pc:docMk/>
            <pc:sldMk cId="2633702975" sldId="449"/>
            <ac:spMk id="2" creationId="{2AE6FFE8-FA50-4EFA-9EEA-2F4968829BD2}"/>
          </ac:spMkLst>
        </pc:spChg>
      </pc:sldChg>
      <pc:sldChg chg="modSp add ord">
        <pc:chgData name="Andy Mallon" userId="8ed075f77b608d91" providerId="LiveId" clId="{2C89A286-F421-40CE-B9C6-983FD4A17E52}" dt="2020-10-10T13:26:42.717" v="4029"/>
        <pc:sldMkLst>
          <pc:docMk/>
          <pc:sldMk cId="3742114196" sldId="450"/>
        </pc:sldMkLst>
        <pc:spChg chg="mod">
          <ac:chgData name="Andy Mallon" userId="8ed075f77b608d91" providerId="LiveId" clId="{2C89A286-F421-40CE-B9C6-983FD4A17E52}" dt="2020-10-10T13:26:34.030" v="4027" actId="20577"/>
          <ac:spMkLst>
            <pc:docMk/>
            <pc:sldMk cId="3742114196" sldId="450"/>
            <ac:spMk id="2" creationId="{6873551E-6A08-4C6E-93E4-BC53CFF91BD0}"/>
          </ac:spMkLst>
        </pc:spChg>
        <pc:spChg chg="mod">
          <ac:chgData name="Andy Mallon" userId="8ed075f77b608d91" providerId="LiveId" clId="{2C89A286-F421-40CE-B9C6-983FD4A17E52}" dt="2020-10-08T13:53:03.481" v="2387" actId="404"/>
          <ac:spMkLst>
            <pc:docMk/>
            <pc:sldMk cId="3742114196" sldId="450"/>
            <ac:spMk id="3" creationId="{4F1182E0-1EB8-4D53-8180-95BAFA478777}"/>
          </ac:spMkLst>
        </pc:spChg>
      </pc:sldChg>
      <pc:sldChg chg="delSp modSp add">
        <pc:chgData name="Andy Mallon" userId="8ed075f77b608d91" providerId="LiveId" clId="{2C89A286-F421-40CE-B9C6-983FD4A17E52}" dt="2020-10-08T14:45:54.083" v="2590" actId="20577"/>
        <pc:sldMkLst>
          <pc:docMk/>
          <pc:sldMk cId="2195604299" sldId="451"/>
        </pc:sldMkLst>
        <pc:spChg chg="mod">
          <ac:chgData name="Andy Mallon" userId="8ed075f77b608d91" providerId="LiveId" clId="{2C89A286-F421-40CE-B9C6-983FD4A17E52}" dt="2020-10-08T14:45:36.575" v="2589" actId="20577"/>
          <ac:spMkLst>
            <pc:docMk/>
            <pc:sldMk cId="2195604299" sldId="451"/>
            <ac:spMk id="2" creationId="{00000000-0000-0000-0000-000000000000}"/>
          </ac:spMkLst>
        </pc:spChg>
        <pc:spChg chg="mod">
          <ac:chgData name="Andy Mallon" userId="8ed075f77b608d91" providerId="LiveId" clId="{2C89A286-F421-40CE-B9C6-983FD4A17E52}" dt="2020-10-08T14:45:54.083" v="2590" actId="20577"/>
          <ac:spMkLst>
            <pc:docMk/>
            <pc:sldMk cId="2195604299" sldId="451"/>
            <ac:spMk id="3" creationId="{00000000-0000-0000-0000-000000000000}"/>
          </ac:spMkLst>
        </pc:spChg>
        <pc:picChg chg="del">
          <ac:chgData name="Andy Mallon" userId="8ed075f77b608d91" providerId="LiveId" clId="{2C89A286-F421-40CE-B9C6-983FD4A17E52}" dt="2020-10-08T12:30:35.233" v="627" actId="478"/>
          <ac:picMkLst>
            <pc:docMk/>
            <pc:sldMk cId="2195604299" sldId="451"/>
            <ac:picMk id="1026" creationId="{81AD33C5-0214-467D-8968-80C675072218}"/>
          </ac:picMkLst>
        </pc:picChg>
      </pc:sldChg>
      <pc:sldChg chg="modSp add ord modTransition">
        <pc:chgData name="Andy Mallon" userId="8ed075f77b608d91" providerId="LiveId" clId="{2C89A286-F421-40CE-B9C6-983FD4A17E52}" dt="2020-10-10T13:52:32.021" v="4574"/>
        <pc:sldMkLst>
          <pc:docMk/>
          <pc:sldMk cId="1731181884" sldId="452"/>
        </pc:sldMkLst>
        <pc:spChg chg="mod">
          <ac:chgData name="Andy Mallon" userId="8ed075f77b608d91" providerId="LiveId" clId="{2C89A286-F421-40CE-B9C6-983FD4A17E52}" dt="2020-10-08T13:25:08.593" v="1687" actId="20577"/>
          <ac:spMkLst>
            <pc:docMk/>
            <pc:sldMk cId="1731181884" sldId="452"/>
            <ac:spMk id="3" creationId="{223B969C-665C-427D-A2AD-6C2273A63640}"/>
          </ac:spMkLst>
        </pc:spChg>
        <pc:spChg chg="mod">
          <ac:chgData name="Andy Mallon" userId="8ed075f77b608d91" providerId="LiveId" clId="{2C89A286-F421-40CE-B9C6-983FD4A17E52}" dt="2020-10-08T13:20:42.403" v="1647" actId="20577"/>
          <ac:spMkLst>
            <pc:docMk/>
            <pc:sldMk cId="1731181884" sldId="452"/>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3473906617" sldId="453"/>
        </pc:sldMkLst>
        <pc:spChg chg="mod">
          <ac:chgData name="Andy Mallon" userId="8ed075f77b608d91" providerId="LiveId" clId="{2C89A286-F421-40CE-B9C6-983FD4A17E52}" dt="2020-10-08T13:25:21.007" v="1698" actId="20577"/>
          <ac:spMkLst>
            <pc:docMk/>
            <pc:sldMk cId="3473906617" sldId="453"/>
            <ac:spMk id="2" creationId="{2AE6FFE8-FA50-4EFA-9EEA-2F4968829BD2}"/>
          </ac:spMkLst>
        </pc:spChg>
        <pc:spChg chg="mod">
          <ac:chgData name="Andy Mallon" userId="8ed075f77b608d91" providerId="LiveId" clId="{2C89A286-F421-40CE-B9C6-983FD4A17E52}" dt="2020-10-08T13:29:22.921" v="1910" actId="115"/>
          <ac:spMkLst>
            <pc:docMk/>
            <pc:sldMk cId="3473906617" sldId="453"/>
            <ac:spMk id="3" creationId="{223B969C-665C-427D-A2AD-6C2273A63640}"/>
          </ac:spMkLst>
        </pc:spChg>
        <pc:spChg chg="mod">
          <ac:chgData name="Andy Mallon" userId="8ed075f77b608d91" providerId="LiveId" clId="{2C89A286-F421-40CE-B9C6-983FD4A17E52}" dt="2020-10-08T13:25:41.381" v="1711" actId="20577"/>
          <ac:spMkLst>
            <pc:docMk/>
            <pc:sldMk cId="3473906617" sldId="453"/>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526975605" sldId="454"/>
        </pc:sldMkLst>
        <pc:spChg chg="mod">
          <ac:chgData name="Andy Mallon" userId="8ed075f77b608d91" providerId="LiveId" clId="{2C89A286-F421-40CE-B9C6-983FD4A17E52}" dt="2020-10-08T13:28:42.006" v="1899" actId="20577"/>
          <ac:spMkLst>
            <pc:docMk/>
            <pc:sldMk cId="1526975605" sldId="454"/>
            <ac:spMk id="2" creationId="{2AE6FFE8-FA50-4EFA-9EEA-2F4968829BD2}"/>
          </ac:spMkLst>
        </pc:spChg>
        <pc:spChg chg="mod">
          <ac:chgData name="Andy Mallon" userId="8ed075f77b608d91" providerId="LiveId" clId="{2C89A286-F421-40CE-B9C6-983FD4A17E52}" dt="2020-10-08T13:38:17.565" v="2074" actId="207"/>
          <ac:spMkLst>
            <pc:docMk/>
            <pc:sldMk cId="1526975605" sldId="454"/>
            <ac:spMk id="3" creationId="{223B969C-665C-427D-A2AD-6C2273A63640}"/>
          </ac:spMkLst>
        </pc:spChg>
        <pc:spChg chg="mod">
          <ac:chgData name="Andy Mallon" userId="8ed075f77b608d91" providerId="LiveId" clId="{2C89A286-F421-40CE-B9C6-983FD4A17E52}" dt="2020-10-08T13:30:20.842" v="1939" actId="20577"/>
          <ac:spMkLst>
            <pc:docMk/>
            <pc:sldMk cId="1526975605" sldId="454"/>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266820396" sldId="455"/>
        </pc:sldMkLst>
        <pc:spChg chg="mod">
          <ac:chgData name="Andy Mallon" userId="8ed075f77b608d91" providerId="LiveId" clId="{2C89A286-F421-40CE-B9C6-983FD4A17E52}" dt="2020-10-08T13:41:51.654" v="2285" actId="6549"/>
          <ac:spMkLst>
            <pc:docMk/>
            <pc:sldMk cId="1266820396" sldId="455"/>
            <ac:spMk id="2" creationId="{2AE6FFE8-FA50-4EFA-9EEA-2F4968829BD2}"/>
          </ac:spMkLst>
        </pc:spChg>
        <pc:spChg chg="mod">
          <ac:chgData name="Andy Mallon" userId="8ed075f77b608d91" providerId="LiveId" clId="{2C89A286-F421-40CE-B9C6-983FD4A17E52}" dt="2020-10-08T13:47:35.021" v="2368" actId="207"/>
          <ac:spMkLst>
            <pc:docMk/>
            <pc:sldMk cId="1266820396" sldId="455"/>
            <ac:spMk id="3" creationId="{223B969C-665C-427D-A2AD-6C2273A63640}"/>
          </ac:spMkLst>
        </pc:spChg>
        <pc:spChg chg="mod">
          <ac:chgData name="Andy Mallon" userId="8ed075f77b608d91" providerId="LiveId" clId="{2C89A286-F421-40CE-B9C6-983FD4A17E52}" dt="2020-10-08T13:38:51.286" v="2086" actId="6549"/>
          <ac:spMkLst>
            <pc:docMk/>
            <pc:sldMk cId="1266820396" sldId="455"/>
            <ac:spMk id="4" creationId="{EBBB8575-E4DA-4BF0-9BC4-97141DF5BBF6}"/>
          </ac:spMkLst>
        </pc:spChg>
      </pc:sldChg>
      <pc:sldChg chg="add">
        <pc:chgData name="Andy Mallon" userId="8ed075f77b608d91" providerId="LiveId" clId="{2C89A286-F421-40CE-B9C6-983FD4A17E52}" dt="2020-10-08T13:53:57.691" v="2388"/>
        <pc:sldMkLst>
          <pc:docMk/>
          <pc:sldMk cId="1548728572" sldId="456"/>
        </pc:sldMkLst>
      </pc:sldChg>
      <pc:sldChg chg="modSp add">
        <pc:chgData name="Andy Mallon" userId="8ed075f77b608d91" providerId="LiveId" clId="{2C89A286-F421-40CE-B9C6-983FD4A17E52}" dt="2020-10-08T16:17:53.730" v="2623" actId="20577"/>
        <pc:sldMkLst>
          <pc:docMk/>
          <pc:sldMk cId="3647480775" sldId="457"/>
        </pc:sldMkLst>
        <pc:spChg chg="mod">
          <ac:chgData name="Andy Mallon" userId="8ed075f77b608d91" providerId="LiveId" clId="{2C89A286-F421-40CE-B9C6-983FD4A17E52}" dt="2020-10-08T16:17:53.730" v="2623" actId="20577"/>
          <ac:spMkLst>
            <pc:docMk/>
            <pc:sldMk cId="3647480775" sldId="457"/>
            <ac:spMk id="2" creationId="{9E3AE4BE-D1B7-4E5E-B1E0-F4A218B79D40}"/>
          </ac:spMkLst>
        </pc:spChg>
      </pc:sldChg>
      <pc:sldChg chg="addSp delSp modSp add">
        <pc:chgData name="Andy Mallon" userId="8ed075f77b608d91" providerId="LiveId" clId="{2C89A286-F421-40CE-B9C6-983FD4A17E52}" dt="2020-10-08T14:16:15.621" v="2451"/>
        <pc:sldMkLst>
          <pc:docMk/>
          <pc:sldMk cId="1008670777" sldId="458"/>
        </pc:sldMkLst>
        <pc:spChg chg="mod">
          <ac:chgData name="Andy Mallon" userId="8ed075f77b608d91" providerId="LiveId" clId="{2C89A286-F421-40CE-B9C6-983FD4A17E52}" dt="2020-10-08T14:13:45.503" v="2440" actId="313"/>
          <ac:spMkLst>
            <pc:docMk/>
            <pc:sldMk cId="1008670777" sldId="458"/>
            <ac:spMk id="2" creationId="{4EDC2545-8A24-4BF2-8562-486877B7F0E4}"/>
          </ac:spMkLst>
        </pc:spChg>
        <pc:spChg chg="del">
          <ac:chgData name="Andy Mallon" userId="8ed075f77b608d91" providerId="LiveId" clId="{2C89A286-F421-40CE-B9C6-983FD4A17E52}" dt="2020-10-08T14:13:32.085" v="2437"/>
          <ac:spMkLst>
            <pc:docMk/>
            <pc:sldMk cId="1008670777" sldId="458"/>
            <ac:spMk id="3" creationId="{4BCDC3C4-5110-4554-857C-D001628E5CCE}"/>
          </ac:spMkLst>
        </pc:spChg>
        <pc:spChg chg="add del mod">
          <ac:chgData name="Andy Mallon" userId="8ed075f77b608d91" providerId="LiveId" clId="{2C89A286-F421-40CE-B9C6-983FD4A17E52}" dt="2020-10-08T14:13:38.199" v="2438"/>
          <ac:spMkLst>
            <pc:docMk/>
            <pc:sldMk cId="1008670777" sldId="458"/>
            <ac:spMk id="4" creationId="{033757C2-B119-4B1B-A074-4F93688589D0}"/>
          </ac:spMkLst>
        </pc:spChg>
        <pc:spChg chg="add del mod">
          <ac:chgData name="Andy Mallon" userId="8ed075f77b608d91" providerId="LiveId" clId="{2C89A286-F421-40CE-B9C6-983FD4A17E52}" dt="2020-10-08T14:13:56.777" v="2441"/>
          <ac:spMkLst>
            <pc:docMk/>
            <pc:sldMk cId="1008670777" sldId="458"/>
            <ac:spMk id="5" creationId="{38BC6AEA-1527-4BAF-82F3-8A30242686ED}"/>
          </ac:spMkLst>
        </pc:spChg>
        <pc:spChg chg="add del mod">
          <ac:chgData name="Andy Mallon" userId="8ed075f77b608d91" providerId="LiveId" clId="{2C89A286-F421-40CE-B9C6-983FD4A17E52}" dt="2020-10-08T14:14:17.007" v="2442"/>
          <ac:spMkLst>
            <pc:docMk/>
            <pc:sldMk cId="1008670777" sldId="458"/>
            <ac:spMk id="6" creationId="{E6AE2144-30D6-459A-8B0E-D5B760750CBB}"/>
          </ac:spMkLst>
        </pc:spChg>
        <pc:spChg chg="add del mod">
          <ac:chgData name="Andy Mallon" userId="8ed075f77b608d91" providerId="LiveId" clId="{2C89A286-F421-40CE-B9C6-983FD4A17E52}" dt="2020-10-08T14:15:11.720" v="2449"/>
          <ac:spMkLst>
            <pc:docMk/>
            <pc:sldMk cId="1008670777" sldId="458"/>
            <ac:spMk id="9" creationId="{2331699B-5BA2-4E28-8261-7146982A954D}"/>
          </ac:spMkLst>
        </pc:spChg>
        <pc:picChg chg="add mod">
          <ac:chgData name="Andy Mallon" userId="8ed075f77b608d91" providerId="LiveId" clId="{2C89A286-F421-40CE-B9C6-983FD4A17E52}" dt="2020-10-08T14:14:39.257" v="2447" actId="1076"/>
          <ac:picMkLst>
            <pc:docMk/>
            <pc:sldMk cId="1008670777" sldId="458"/>
            <ac:picMk id="8" creationId="{7110E3BE-E069-400B-A049-B9C79363BBF2}"/>
          </ac:picMkLst>
        </pc:picChg>
        <pc:picChg chg="add del">
          <ac:chgData name="Andy Mallon" userId="8ed075f77b608d91" providerId="LiveId" clId="{2C89A286-F421-40CE-B9C6-983FD4A17E52}" dt="2020-10-08T14:16:15.621" v="2451"/>
          <ac:picMkLst>
            <pc:docMk/>
            <pc:sldMk cId="1008670777" sldId="458"/>
            <ac:picMk id="10" creationId="{D63CC3DB-F6C0-427A-A0F7-06063BB94DF2}"/>
          </ac:picMkLst>
        </pc:picChg>
      </pc:sldChg>
      <pc:sldChg chg="addSp delSp modSp add">
        <pc:chgData name="Andy Mallon" userId="8ed075f77b608d91" providerId="LiveId" clId="{2C89A286-F421-40CE-B9C6-983FD4A17E52}" dt="2020-10-08T14:48:33.503" v="2591" actId="20577"/>
        <pc:sldMkLst>
          <pc:docMk/>
          <pc:sldMk cId="2821243251" sldId="459"/>
        </pc:sldMkLst>
        <pc:spChg chg="mod">
          <ac:chgData name="Andy Mallon" userId="8ed075f77b608d91" providerId="LiveId" clId="{2C89A286-F421-40CE-B9C6-983FD4A17E52}" dt="2020-10-08T14:48:33.503" v="2591" actId="20577"/>
          <ac:spMkLst>
            <pc:docMk/>
            <pc:sldMk cId="2821243251" sldId="459"/>
            <ac:spMk id="2" creationId="{9A0DE3A3-7BB6-487B-8728-7D693E99E17D}"/>
          </ac:spMkLst>
        </pc:spChg>
        <pc:spChg chg="del">
          <ac:chgData name="Andy Mallon" userId="8ed075f77b608d91" providerId="LiveId" clId="{2C89A286-F421-40CE-B9C6-983FD4A17E52}" dt="2020-10-08T14:22:51.217" v="2462"/>
          <ac:spMkLst>
            <pc:docMk/>
            <pc:sldMk cId="2821243251" sldId="459"/>
            <ac:spMk id="3" creationId="{E0E67EDC-C37E-4F6D-A2DC-D5CBA9C2BBFF}"/>
          </ac:spMkLst>
        </pc:spChg>
        <pc:picChg chg="add mod">
          <ac:chgData name="Andy Mallon" userId="8ed075f77b608d91" providerId="LiveId" clId="{2C89A286-F421-40CE-B9C6-983FD4A17E52}" dt="2020-10-08T14:22:08.380" v="2460" actId="1076"/>
          <ac:picMkLst>
            <pc:docMk/>
            <pc:sldMk cId="2821243251" sldId="459"/>
            <ac:picMk id="4" creationId="{3F25BD2C-224A-4A1B-A717-47E83DD981B5}"/>
          </ac:picMkLst>
        </pc:picChg>
        <pc:picChg chg="add mod">
          <ac:chgData name="Andy Mallon" userId="8ed075f77b608d91" providerId="LiveId" clId="{2C89A286-F421-40CE-B9C6-983FD4A17E52}" dt="2020-10-08T14:22:53.503" v="2464" actId="962"/>
          <ac:picMkLst>
            <pc:docMk/>
            <pc:sldMk cId="2821243251" sldId="459"/>
            <ac:picMk id="6" creationId="{1295ED04-8B05-40BB-A46B-9269584441AE}"/>
          </ac:picMkLst>
        </pc:picChg>
        <pc:picChg chg="add mod">
          <ac:chgData name="Andy Mallon" userId="8ed075f77b608d91" providerId="LiveId" clId="{2C89A286-F421-40CE-B9C6-983FD4A17E52}" dt="2020-10-08T14:22:12.416" v="2461" actId="1076"/>
          <ac:picMkLst>
            <pc:docMk/>
            <pc:sldMk cId="2821243251" sldId="459"/>
            <ac:picMk id="2050" creationId="{83DEF48C-0BE5-4C24-AF73-2F9CAEDCE207}"/>
          </ac:picMkLst>
        </pc:picChg>
      </pc:sldChg>
      <pc:sldChg chg="addSp delSp modSp add mod modClrScheme chgLayout">
        <pc:chgData name="Andy Mallon" userId="8ed075f77b608d91" providerId="LiveId" clId="{2C89A286-F421-40CE-B9C6-983FD4A17E52}" dt="2020-10-08T14:40:52.023" v="2560" actId="1037"/>
        <pc:sldMkLst>
          <pc:docMk/>
          <pc:sldMk cId="3389321251" sldId="460"/>
        </pc:sldMkLst>
        <pc:spChg chg="mod">
          <ac:chgData name="Andy Mallon" userId="8ed075f77b608d91" providerId="LiveId" clId="{2C89A286-F421-40CE-B9C6-983FD4A17E52}" dt="2020-10-08T14:28:02.711" v="2526" actId="26606"/>
          <ac:spMkLst>
            <pc:docMk/>
            <pc:sldMk cId="3389321251" sldId="460"/>
            <ac:spMk id="2" creationId="{CD9CA428-9EF9-416A-8599-798E9CD36EA3}"/>
          </ac:spMkLst>
        </pc:spChg>
        <pc:spChg chg="del">
          <ac:chgData name="Andy Mallon" userId="8ed075f77b608d91" providerId="LiveId" clId="{2C89A286-F421-40CE-B9C6-983FD4A17E52}" dt="2020-10-08T14:24:07.909" v="2504"/>
          <ac:spMkLst>
            <pc:docMk/>
            <pc:sldMk cId="3389321251" sldId="460"/>
            <ac:spMk id="3" creationId="{C46E5D6A-231E-4B34-92B1-4B18E54A754D}"/>
          </ac:spMkLst>
        </pc:spChg>
        <pc:spChg chg="add del mod">
          <ac:chgData name="Andy Mallon" userId="8ed075f77b608d91" providerId="LiveId" clId="{2C89A286-F421-40CE-B9C6-983FD4A17E52}" dt="2020-10-08T14:25:49.897" v="2522"/>
          <ac:spMkLst>
            <pc:docMk/>
            <pc:sldMk cId="3389321251" sldId="460"/>
            <ac:spMk id="4" creationId="{0E32CE76-E217-4442-AEE0-F368AC7838E8}"/>
          </ac:spMkLst>
        </pc:spChg>
        <pc:spChg chg="add del mod">
          <ac:chgData name="Andy Mallon" userId="8ed075f77b608d91" providerId="LiveId" clId="{2C89A286-F421-40CE-B9C6-983FD4A17E52}" dt="2020-10-08T14:40:28.438" v="2527"/>
          <ac:spMkLst>
            <pc:docMk/>
            <pc:sldMk cId="3389321251" sldId="460"/>
            <ac:spMk id="10" creationId="{E9FAE100-E1E2-456F-A066-5800018B265C}"/>
          </ac:spMkLst>
        </pc:spChg>
        <pc:picChg chg="add mod">
          <ac:chgData name="Andy Mallon" userId="8ed075f77b608d91" providerId="LiveId" clId="{2C89A286-F421-40CE-B9C6-983FD4A17E52}" dt="2020-10-08T14:28:02.711" v="2526" actId="26606"/>
          <ac:picMkLst>
            <pc:docMk/>
            <pc:sldMk cId="3389321251" sldId="460"/>
            <ac:picMk id="5" creationId="{A85C5169-852A-45F4-865C-C5C81E84234E}"/>
          </ac:picMkLst>
        </pc:picChg>
        <pc:picChg chg="add mod">
          <ac:chgData name="Andy Mallon" userId="8ed075f77b608d91" providerId="LiveId" clId="{2C89A286-F421-40CE-B9C6-983FD4A17E52}" dt="2020-10-08T14:40:52.023" v="2560" actId="1037"/>
          <ac:picMkLst>
            <pc:docMk/>
            <pc:sldMk cId="3389321251" sldId="460"/>
            <ac:picMk id="6" creationId="{08CE9476-C8F7-4256-8BE8-88A89717308E}"/>
          </ac:picMkLst>
        </pc:picChg>
        <pc:picChg chg="add del mod">
          <ac:chgData name="Andy Mallon" userId="8ed075f77b608d91" providerId="LiveId" clId="{2C89A286-F421-40CE-B9C6-983FD4A17E52}" dt="2020-10-08T14:24:39.531" v="2521" actId="478"/>
          <ac:picMkLst>
            <pc:docMk/>
            <pc:sldMk cId="3389321251" sldId="460"/>
            <ac:picMk id="3074" creationId="{155FC843-6748-40B7-855D-90BEE5BD3FA3}"/>
          </ac:picMkLst>
        </pc:picChg>
      </pc:sldChg>
      <pc:sldChg chg="modSp add">
        <pc:chgData name="Andy Mallon" userId="8ed075f77b608d91" providerId="LiveId" clId="{2C89A286-F421-40CE-B9C6-983FD4A17E52}" dt="2020-10-08T16:20:50.407" v="2649" actId="20577"/>
        <pc:sldMkLst>
          <pc:docMk/>
          <pc:sldMk cId="71972238" sldId="461"/>
        </pc:sldMkLst>
        <pc:spChg chg="mod">
          <ac:chgData name="Andy Mallon" userId="8ed075f77b608d91" providerId="LiveId" clId="{2C89A286-F421-40CE-B9C6-983FD4A17E52}" dt="2020-10-08T16:20:50.407" v="2649" actId="20577"/>
          <ac:spMkLst>
            <pc:docMk/>
            <pc:sldMk cId="71972238" sldId="461"/>
            <ac:spMk id="2" creationId="{6B501CD7-1A72-49EC-8E4A-069270703177}"/>
          </ac:spMkLst>
        </pc:spChg>
      </pc:sldChg>
      <pc:sldChg chg="modSp add">
        <pc:chgData name="Andy Mallon" userId="8ed075f77b608d91" providerId="LiveId" clId="{2C89A286-F421-40CE-B9C6-983FD4A17E52}" dt="2020-10-09T19:30:47.528" v="2800" actId="20577"/>
        <pc:sldMkLst>
          <pc:docMk/>
          <pc:sldMk cId="2763190889" sldId="462"/>
        </pc:sldMkLst>
        <pc:spChg chg="mod">
          <ac:chgData name="Andy Mallon" userId="8ed075f77b608d91" providerId="LiveId" clId="{2C89A286-F421-40CE-B9C6-983FD4A17E52}" dt="2020-10-09T19:29:57.054" v="2731" actId="20577"/>
          <ac:spMkLst>
            <pc:docMk/>
            <pc:sldMk cId="2763190889" sldId="462"/>
            <ac:spMk id="2" creationId="{D565EA74-B539-4EBD-88EB-D34CCB23C3FA}"/>
          </ac:spMkLst>
        </pc:spChg>
        <pc:spChg chg="mod">
          <ac:chgData name="Andy Mallon" userId="8ed075f77b608d91" providerId="LiveId" clId="{2C89A286-F421-40CE-B9C6-983FD4A17E52}" dt="2020-10-09T19:30:47.528" v="2800" actId="20577"/>
          <ac:spMkLst>
            <pc:docMk/>
            <pc:sldMk cId="2763190889" sldId="462"/>
            <ac:spMk id="3" creationId="{82A481BA-8FBC-4E10-A417-9754B3BD5A5A}"/>
          </ac:spMkLst>
        </pc:spChg>
      </pc:sldChg>
      <pc:sldChg chg="modSp add">
        <pc:chgData name="Andy Mallon" userId="8ed075f77b608d91" providerId="LiveId" clId="{2C89A286-F421-40CE-B9C6-983FD4A17E52}" dt="2020-10-09T19:38:20.609" v="3254" actId="20577"/>
        <pc:sldMkLst>
          <pc:docMk/>
          <pc:sldMk cId="1348993122" sldId="463"/>
        </pc:sldMkLst>
        <pc:spChg chg="mod">
          <ac:chgData name="Andy Mallon" userId="8ed075f77b608d91" providerId="LiveId" clId="{2C89A286-F421-40CE-B9C6-983FD4A17E52}" dt="2020-10-09T19:34:18.414" v="2827" actId="20577"/>
          <ac:spMkLst>
            <pc:docMk/>
            <pc:sldMk cId="1348993122" sldId="463"/>
            <ac:spMk id="2" creationId="{7CC9D75A-6D1B-48EF-8DBF-73F21A7F6068}"/>
          </ac:spMkLst>
        </pc:spChg>
        <pc:spChg chg="mod">
          <ac:chgData name="Andy Mallon" userId="8ed075f77b608d91" providerId="LiveId" clId="{2C89A286-F421-40CE-B9C6-983FD4A17E52}" dt="2020-10-09T19:38:20.609" v="3254" actId="20577"/>
          <ac:spMkLst>
            <pc:docMk/>
            <pc:sldMk cId="1348993122" sldId="463"/>
            <ac:spMk id="3" creationId="{4C1D4F70-5138-4545-AC94-03C054099851}"/>
          </ac:spMkLst>
        </pc:spChg>
      </pc:sldChg>
      <pc:sldChg chg="modSp add">
        <pc:chgData name="Andy Mallon" userId="8ed075f77b608d91" providerId="LiveId" clId="{2C89A286-F421-40CE-B9C6-983FD4A17E52}" dt="2020-10-09T19:39:16.443" v="3504" actId="20577"/>
        <pc:sldMkLst>
          <pc:docMk/>
          <pc:sldMk cId="2485591474" sldId="464"/>
        </pc:sldMkLst>
        <pc:spChg chg="mod">
          <ac:chgData name="Andy Mallon" userId="8ed075f77b608d91" providerId="LiveId" clId="{2C89A286-F421-40CE-B9C6-983FD4A17E52}" dt="2020-10-09T19:35:06.830" v="2840" actId="20577"/>
          <ac:spMkLst>
            <pc:docMk/>
            <pc:sldMk cId="2485591474" sldId="464"/>
            <ac:spMk id="2" creationId="{ABB0553B-F80F-4BBD-8069-A2F944D07AB3}"/>
          </ac:spMkLst>
        </pc:spChg>
        <pc:spChg chg="mod">
          <ac:chgData name="Andy Mallon" userId="8ed075f77b608d91" providerId="LiveId" clId="{2C89A286-F421-40CE-B9C6-983FD4A17E52}" dt="2020-10-09T19:39:16.443" v="3504" actId="20577"/>
          <ac:spMkLst>
            <pc:docMk/>
            <pc:sldMk cId="2485591474" sldId="464"/>
            <ac:spMk id="3" creationId="{AC5052A8-FDF8-4B10-BA9B-B7F822BA750D}"/>
          </ac:spMkLst>
        </pc:spChg>
      </pc:sldChg>
      <pc:sldChg chg="modSp add">
        <pc:chgData name="Andy Mallon" userId="8ed075f77b608d91" providerId="LiveId" clId="{2C89A286-F421-40CE-B9C6-983FD4A17E52}" dt="2020-10-09T19:36:37.398" v="3198" actId="20577"/>
        <pc:sldMkLst>
          <pc:docMk/>
          <pc:sldMk cId="2203371819" sldId="465"/>
        </pc:sldMkLst>
        <pc:spChg chg="mod">
          <ac:chgData name="Andy Mallon" userId="8ed075f77b608d91" providerId="LiveId" clId="{2C89A286-F421-40CE-B9C6-983FD4A17E52}" dt="2020-10-09T19:36:37.398" v="3198" actId="20577"/>
          <ac:spMkLst>
            <pc:docMk/>
            <pc:sldMk cId="2203371819" sldId="465"/>
            <ac:spMk id="3" creationId="{52ABD301-E05A-402D-B956-00DACD195691}"/>
          </ac:spMkLst>
        </pc:spChg>
      </pc:sldChg>
      <pc:sldChg chg="modSp add">
        <pc:chgData name="Andy Mallon" userId="8ed075f77b608d91" providerId="LiveId" clId="{2C89A286-F421-40CE-B9C6-983FD4A17E52}" dt="2020-10-09T19:40:04.483" v="3548" actId="20577"/>
        <pc:sldMkLst>
          <pc:docMk/>
          <pc:sldMk cId="4177409909" sldId="466"/>
        </pc:sldMkLst>
        <pc:spChg chg="mod">
          <ac:chgData name="Andy Mallon" userId="8ed075f77b608d91" providerId="LiveId" clId="{2C89A286-F421-40CE-B9C6-983FD4A17E52}" dt="2020-10-09T19:40:04.483" v="3548" actId="20577"/>
          <ac:spMkLst>
            <pc:docMk/>
            <pc:sldMk cId="4177409909" sldId="466"/>
            <ac:spMk id="2" creationId="{A380DD89-E1E2-4409-8C61-34B1B44FB391}"/>
          </ac:spMkLst>
        </pc:spChg>
      </pc:sldChg>
      <pc:sldChg chg="addSp delSp modSp add ord delAnim modAnim">
        <pc:chgData name="Andy Mallon" userId="8ed075f77b608d91" providerId="LiveId" clId="{2C89A286-F421-40CE-B9C6-983FD4A17E52}" dt="2020-10-10T13:48:16.156" v="4518"/>
        <pc:sldMkLst>
          <pc:docMk/>
          <pc:sldMk cId="1213162916" sldId="467"/>
        </pc:sldMkLst>
        <pc:spChg chg="mod">
          <ac:chgData name="Andy Mallon" userId="8ed075f77b608d91" providerId="LiveId" clId="{2C89A286-F421-40CE-B9C6-983FD4A17E52}" dt="2020-10-10T13:13:42.335" v="3585" actId="313"/>
          <ac:spMkLst>
            <pc:docMk/>
            <pc:sldMk cId="1213162916" sldId="467"/>
            <ac:spMk id="2" creationId="{B2E72418-6946-437D-8F76-18D5DBE5C30D}"/>
          </ac:spMkLst>
        </pc:spChg>
        <pc:spChg chg="del">
          <ac:chgData name="Andy Mallon" userId="8ed075f77b608d91" providerId="LiveId" clId="{2C89A286-F421-40CE-B9C6-983FD4A17E52}" dt="2020-10-10T13:09:47.212" v="3550"/>
          <ac:spMkLst>
            <pc:docMk/>
            <pc:sldMk cId="1213162916" sldId="467"/>
            <ac:spMk id="3" creationId="{2CB3C743-B9D6-49C2-A666-128367068A0B}"/>
          </ac:spMkLst>
        </pc:spChg>
        <pc:spChg chg="add del mod">
          <ac:chgData name="Andy Mallon" userId="8ed075f77b608d91" providerId="LiveId" clId="{2C89A286-F421-40CE-B9C6-983FD4A17E52}" dt="2020-10-10T13:11:51.536" v="3578"/>
          <ac:spMkLst>
            <pc:docMk/>
            <pc:sldMk cId="1213162916" sldId="467"/>
            <ac:spMk id="5" creationId="{11BDBBBA-EF81-4C35-B8D6-D0D0D220A86A}"/>
          </ac:spMkLst>
        </pc:spChg>
        <pc:spChg chg="add mod">
          <ac:chgData name="Andy Mallon" userId="8ed075f77b608d91" providerId="LiveId" clId="{2C89A286-F421-40CE-B9C6-983FD4A17E52}" dt="2020-10-10T13:15:59.209" v="3878" actId="20577"/>
          <ac:spMkLst>
            <pc:docMk/>
            <pc:sldMk cId="1213162916" sldId="467"/>
            <ac:spMk id="7" creationId="{0C484E57-1961-40DF-B944-0D9D4853E0A9}"/>
          </ac:spMkLst>
        </pc:spChg>
        <pc:picChg chg="add del mod">
          <ac:chgData name="Andy Mallon" userId="8ed075f77b608d91" providerId="LiveId" clId="{2C89A286-F421-40CE-B9C6-983FD4A17E52}" dt="2020-10-10T13:10:59.549" v="3577" actId="478"/>
          <ac:picMkLst>
            <pc:docMk/>
            <pc:sldMk cId="1213162916" sldId="467"/>
            <ac:picMk id="4" creationId="{357C8CC1-F941-4006-8A34-1B33A56C648A}"/>
          </ac:picMkLst>
        </pc:picChg>
        <pc:picChg chg="add mod">
          <ac:chgData name="Andy Mallon" userId="8ed075f77b608d91" providerId="LiveId" clId="{2C89A286-F421-40CE-B9C6-983FD4A17E52}" dt="2020-10-10T13:13:28.471" v="3581" actId="14100"/>
          <ac:picMkLst>
            <pc:docMk/>
            <pc:sldMk cId="1213162916" sldId="467"/>
            <ac:picMk id="8" creationId="{54C71290-AFDC-41A7-BD5A-9C35DA5F6F8C}"/>
          </ac:picMkLst>
        </pc:picChg>
      </pc:sldChg>
      <pc:sldChg chg="addSp modSp add ord">
        <pc:chgData name="Andy Mallon" userId="8ed075f77b608d91" providerId="LiveId" clId="{2C89A286-F421-40CE-B9C6-983FD4A17E52}" dt="2020-10-10T13:33:09.090" v="4414" actId="6549"/>
        <pc:sldMkLst>
          <pc:docMk/>
          <pc:sldMk cId="205813692" sldId="468"/>
        </pc:sldMkLst>
        <pc:spChg chg="mod">
          <ac:chgData name="Andy Mallon" userId="8ed075f77b608d91" providerId="LiveId" clId="{2C89A286-F421-40CE-B9C6-983FD4A17E52}" dt="2020-10-10T13:26:25.625" v="4016" actId="20577"/>
          <ac:spMkLst>
            <pc:docMk/>
            <pc:sldMk cId="205813692" sldId="468"/>
            <ac:spMk id="2" creationId="{80394E59-41F2-47B9-B690-080B5809A88F}"/>
          </ac:spMkLst>
        </pc:spChg>
        <pc:spChg chg="mod">
          <ac:chgData name="Andy Mallon" userId="8ed075f77b608d91" providerId="LiveId" clId="{2C89A286-F421-40CE-B9C6-983FD4A17E52}" dt="2020-10-10T13:31:37.414" v="4226" actId="1076"/>
          <ac:spMkLst>
            <pc:docMk/>
            <pc:sldMk cId="205813692" sldId="468"/>
            <ac:spMk id="3" creationId="{A37F832F-7A03-4C78-8FCD-B51E05BE1F96}"/>
          </ac:spMkLst>
        </pc:spChg>
        <pc:spChg chg="add mod">
          <ac:chgData name="Andy Mallon" userId="8ed075f77b608d91" providerId="LiveId" clId="{2C89A286-F421-40CE-B9C6-983FD4A17E52}" dt="2020-10-10T13:33:09.090" v="4414" actId="6549"/>
          <ac:spMkLst>
            <pc:docMk/>
            <pc:sldMk cId="205813692" sldId="468"/>
            <ac:spMk id="14" creationId="{99182A19-B9F6-4B42-8F61-DAE597875128}"/>
          </ac:spMkLst>
        </pc:spChg>
        <pc:graphicFrameChg chg="add mod modGraphic">
          <ac:chgData name="Andy Mallon" userId="8ed075f77b608d91" providerId="LiveId" clId="{2C89A286-F421-40CE-B9C6-983FD4A17E52}" dt="2020-10-10T13:26:15.144" v="3996" actId="1035"/>
          <ac:graphicFrameMkLst>
            <pc:docMk/>
            <pc:sldMk cId="205813692" sldId="468"/>
            <ac:graphicFrameMk id="5" creationId="{DE099A6A-A911-468E-81FE-D32449B9C863}"/>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7" creationId="{A939288A-8149-40C1-B3D9-17DB55D9A9F6}"/>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9" creationId="{FDFF7B4A-95F6-402F-9B01-EC8B8452E483}"/>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1" creationId="{EA6C6A11-0EEE-4CA0-81C9-0C4A625B9E3F}"/>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3" creationId="{C95F2E78-A170-4A97-B9FC-D602170333D6}"/>
          </ac:graphicFrameMkLst>
        </pc:graphicFrameChg>
      </pc:sldChg>
      <pc:sldChg chg="addSp delSp modSp add setBg">
        <pc:chgData name="Andy Mallon" userId="8ed075f77b608d91" providerId="LiveId" clId="{2C89A286-F421-40CE-B9C6-983FD4A17E52}" dt="2020-10-10T13:53:48.958" v="4576" actId="2085"/>
        <pc:sldMkLst>
          <pc:docMk/>
          <pc:sldMk cId="1965211652" sldId="469"/>
        </pc:sldMkLst>
        <pc:spChg chg="del">
          <ac:chgData name="Andy Mallon" userId="8ed075f77b608d91" providerId="LiveId" clId="{2C89A286-F421-40CE-B9C6-983FD4A17E52}" dt="2020-10-10T13:39:37.569" v="4425"/>
          <ac:spMkLst>
            <pc:docMk/>
            <pc:sldMk cId="1965211652" sldId="469"/>
            <ac:spMk id="2" creationId="{B85E9270-2305-4E28-960E-60BF88C46AEF}"/>
          </ac:spMkLst>
        </pc:spChg>
        <pc:spChg chg="del">
          <ac:chgData name="Andy Mallon" userId="8ed075f77b608d91" providerId="LiveId" clId="{2C89A286-F421-40CE-B9C6-983FD4A17E52}" dt="2020-10-10T13:36:30.569" v="4416"/>
          <ac:spMkLst>
            <pc:docMk/>
            <pc:sldMk cId="1965211652" sldId="469"/>
            <ac:spMk id="3" creationId="{8AC9FFA7-FC15-4F57-B924-6EAE635D6F32}"/>
          </ac:spMkLst>
        </pc:spChg>
        <pc:spChg chg="add del mod">
          <ac:chgData name="Andy Mallon" userId="8ed075f77b608d91" providerId="LiveId" clId="{2C89A286-F421-40CE-B9C6-983FD4A17E52}" dt="2020-10-10T13:39:37.569" v="4425"/>
          <ac:spMkLst>
            <pc:docMk/>
            <pc:sldMk cId="1965211652" sldId="469"/>
            <ac:spMk id="4" creationId="{EB97E365-77F3-43A0-9C2B-10F0442182A0}"/>
          </ac:spMkLst>
        </pc:spChg>
        <pc:spChg chg="add del mod">
          <ac:chgData name="Andy Mallon" userId="8ed075f77b608d91" providerId="LiveId" clId="{2C89A286-F421-40CE-B9C6-983FD4A17E52}" dt="2020-10-10T13:43:06.879" v="4461"/>
          <ac:spMkLst>
            <pc:docMk/>
            <pc:sldMk cId="1965211652" sldId="469"/>
            <ac:spMk id="5" creationId="{8F53E6BF-8507-4159-A9A5-FE57F1BC047F}"/>
          </ac:spMkLst>
        </pc:spChg>
        <pc:graphicFrameChg chg="add del modGraphic">
          <ac:chgData name="Andy Mallon" userId="8ed075f77b608d91" providerId="LiveId" clId="{2C89A286-F421-40CE-B9C6-983FD4A17E52}" dt="2020-10-10T13:41:09.637" v="4445" actId="27309"/>
          <ac:graphicFrameMkLst>
            <pc:docMk/>
            <pc:sldMk cId="1965211652" sldId="469"/>
            <ac:graphicFrameMk id="7" creationId="{DA44C732-66A5-4F27-806D-923EF3D11E7C}"/>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9" creationId="{6399273D-0DAE-47CF-A4F9-2D327079C9D9}"/>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5" creationId="{8B124CC9-2632-40B5-AB46-7329110CA3E1}"/>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7" creationId="{2D01DDAD-6E55-4341-A415-618B4331AF9A}"/>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9" creationId="{C7B6F36B-3915-456D-9B70-DB2DCA09F849}"/>
          </ac:graphicFrameMkLst>
        </pc:graphicFrameChg>
        <pc:picChg chg="add del mod">
          <ac:chgData name="Andy Mallon" userId="8ed075f77b608d91" providerId="LiveId" clId="{2C89A286-F421-40CE-B9C6-983FD4A17E52}" dt="2020-10-10T13:49:16.766" v="4523" actId="478"/>
          <ac:picMkLst>
            <pc:docMk/>
            <pc:sldMk cId="1965211652" sldId="469"/>
            <ac:picMk id="10" creationId="{9702FDD9-B146-4C2C-9D4F-65CBD7505AC2}"/>
          </ac:picMkLst>
        </pc:picChg>
        <pc:picChg chg="add del mod">
          <ac:chgData name="Andy Mallon" userId="8ed075f77b608d91" providerId="LiveId" clId="{2C89A286-F421-40CE-B9C6-983FD4A17E52}" dt="2020-10-10T13:49:19.211" v="4524" actId="478"/>
          <ac:picMkLst>
            <pc:docMk/>
            <pc:sldMk cId="1965211652" sldId="469"/>
            <ac:picMk id="11" creationId="{92F2285F-F2DE-4628-AF3D-EC3D4C866780}"/>
          </ac:picMkLst>
        </pc:picChg>
        <pc:picChg chg="add del mod">
          <ac:chgData name="Andy Mallon" userId="8ed075f77b608d91" providerId="LiveId" clId="{2C89A286-F421-40CE-B9C6-983FD4A17E52}" dt="2020-10-10T13:49:21.300" v="4525" actId="478"/>
          <ac:picMkLst>
            <pc:docMk/>
            <pc:sldMk cId="1965211652" sldId="469"/>
            <ac:picMk id="12" creationId="{CE12E6B7-3A68-404D-B949-EAAE65F58551}"/>
          </ac:picMkLst>
        </pc:picChg>
        <pc:picChg chg="add del mod">
          <ac:chgData name="Andy Mallon" userId="8ed075f77b608d91" providerId="LiveId" clId="{2C89A286-F421-40CE-B9C6-983FD4A17E52}" dt="2020-10-10T13:49:23.053" v="4526" actId="478"/>
          <ac:picMkLst>
            <pc:docMk/>
            <pc:sldMk cId="1965211652" sldId="469"/>
            <ac:picMk id="13" creationId="{7593A63E-F88A-4776-9672-75DF0256A267}"/>
          </ac:picMkLst>
        </pc:picChg>
        <pc:picChg chg="add del">
          <ac:chgData name="Andy Mallon" userId="8ed075f77b608d91" providerId="LiveId" clId="{2C89A286-F421-40CE-B9C6-983FD4A17E52}" dt="2020-10-10T13:39:31.206" v="4424" actId="478"/>
          <ac:picMkLst>
            <pc:docMk/>
            <pc:sldMk cId="1965211652" sldId="469"/>
            <ac:picMk id="4098" creationId="{895B629E-5B94-4794-809B-0F1AE90AA4B7}"/>
          </ac:picMkLst>
        </pc:picChg>
        <pc:picChg chg="add del mod">
          <ac:chgData name="Andy Mallon" userId="8ed075f77b608d91" providerId="LiveId" clId="{2C89A286-F421-40CE-B9C6-983FD4A17E52}" dt="2020-10-10T13:40:22.259" v="4435" actId="478"/>
          <ac:picMkLst>
            <pc:docMk/>
            <pc:sldMk cId="1965211652" sldId="469"/>
            <ac:picMk id="4100" creationId="{108168C3-4004-4ABC-A980-4021616E3FDD}"/>
          </ac:picMkLst>
        </pc:picChg>
      </pc:sldChg>
      <pc:sldChg chg="addSp delSp modSp add modTransition">
        <pc:chgData name="Andy Mallon" userId="8ed075f77b608d91" providerId="LiveId" clId="{2C89A286-F421-40CE-B9C6-983FD4A17E52}" dt="2020-10-10T14:01:58.454" v="4597" actId="14100"/>
        <pc:sldMkLst>
          <pc:docMk/>
          <pc:sldMk cId="774292359" sldId="470"/>
        </pc:sldMkLst>
        <pc:spChg chg="del">
          <ac:chgData name="Andy Mallon" userId="8ed075f77b608d91" providerId="LiveId" clId="{2C89A286-F421-40CE-B9C6-983FD4A17E52}" dt="2020-10-10T13:45:25.504" v="4498"/>
          <ac:spMkLst>
            <pc:docMk/>
            <pc:sldMk cId="774292359" sldId="470"/>
            <ac:spMk id="2" creationId="{B85E9270-2305-4E28-960E-60BF88C46AEF}"/>
          </ac:spMkLst>
        </pc:spChg>
        <pc:spChg chg="add del mod">
          <ac:chgData name="Andy Mallon" userId="8ed075f77b608d91" providerId="LiveId" clId="{2C89A286-F421-40CE-B9C6-983FD4A17E52}" dt="2020-10-10T13:45:25.504" v="4498"/>
          <ac:spMkLst>
            <pc:docMk/>
            <pc:sldMk cId="774292359" sldId="470"/>
            <ac:spMk id="3" creationId="{BB617704-D7FB-4AE8-A509-01E27BCDC56F}"/>
          </ac:spMkLst>
        </pc:spChg>
        <pc:picChg chg="add mod">
          <ac:chgData name="Andy Mallon" userId="8ed075f77b608d91" providerId="LiveId" clId="{2C89A286-F421-40CE-B9C6-983FD4A17E52}" dt="2020-10-10T14:01:58.454" v="4597" actId="14100"/>
          <ac:picMkLst>
            <pc:docMk/>
            <pc:sldMk cId="774292359" sldId="470"/>
            <ac:picMk id="5" creationId="{2F8D3468-4054-403D-B5CF-4C5CBFA42018}"/>
          </ac:picMkLst>
        </pc:picChg>
        <pc:picChg chg="del mod">
          <ac:chgData name="Andy Mallon" userId="8ed075f77b608d91" providerId="LiveId" clId="{2C89A286-F421-40CE-B9C6-983FD4A17E52}" dt="2020-10-10T13:39:28.024" v="4423" actId="478"/>
          <ac:picMkLst>
            <pc:docMk/>
            <pc:sldMk cId="774292359" sldId="470"/>
            <ac:picMk id="4098" creationId="{895B629E-5B94-4794-809B-0F1AE90AA4B7}"/>
          </ac:picMkLst>
        </pc:picChg>
        <pc:picChg chg="add del">
          <ac:chgData name="Andy Mallon" userId="8ed075f77b608d91" providerId="LiveId" clId="{2C89A286-F421-40CE-B9C6-983FD4A17E52}" dt="2020-10-10T13:39:50.609" v="4429"/>
          <ac:picMkLst>
            <pc:docMk/>
            <pc:sldMk cId="774292359" sldId="470"/>
            <ac:picMk id="5122" creationId="{B1B7011D-9D8A-4C6E-9742-765808363208}"/>
          </ac:picMkLst>
        </pc:picChg>
        <pc:picChg chg="add del mod">
          <ac:chgData name="Andy Mallon" userId="8ed075f77b608d91" providerId="LiveId" clId="{2C89A286-F421-40CE-B9C6-983FD4A17E52}" dt="2020-10-10T14:01:36.248" v="4591" actId="478"/>
          <ac:picMkLst>
            <pc:docMk/>
            <pc:sldMk cId="774292359" sldId="470"/>
            <ac:picMk id="5124" creationId="{45F95BFC-FAAC-4370-B8DB-20D19473A10F}"/>
          </ac:picMkLst>
        </pc:picChg>
      </pc:sldChg>
      <pc:sldChg chg="addSp delSp modSp add modTransition">
        <pc:chgData name="Andy Mallon" userId="8ed075f77b608d91" providerId="LiveId" clId="{2C89A286-F421-40CE-B9C6-983FD4A17E52}" dt="2020-10-10T14:02:21.742" v="4604" actId="14100"/>
        <pc:sldMkLst>
          <pc:docMk/>
          <pc:sldMk cId="1195591382" sldId="471"/>
        </pc:sldMkLst>
        <pc:spChg chg="del">
          <ac:chgData name="Andy Mallon" userId="8ed075f77b608d91" providerId="LiveId" clId="{2C89A286-F421-40CE-B9C6-983FD4A17E52}" dt="2020-10-10T13:45:49.760" v="4503"/>
          <ac:spMkLst>
            <pc:docMk/>
            <pc:sldMk cId="1195591382" sldId="471"/>
            <ac:spMk id="2" creationId="{11CAEE5B-CB38-465B-B29D-225AB86558E4}"/>
          </ac:spMkLst>
        </pc:spChg>
        <pc:spChg chg="del">
          <ac:chgData name="Andy Mallon" userId="8ed075f77b608d91" providerId="LiveId" clId="{2C89A286-F421-40CE-B9C6-983FD4A17E52}" dt="2020-10-10T13:45:49.760" v="4503"/>
          <ac:spMkLst>
            <pc:docMk/>
            <pc:sldMk cId="1195591382" sldId="471"/>
            <ac:spMk id="3" creationId="{142ACA92-14E1-473D-9747-0B919241A1B2}"/>
          </ac:spMkLst>
        </pc:spChg>
        <pc:picChg chg="add mod">
          <ac:chgData name="Andy Mallon" userId="8ed075f77b608d91" providerId="LiveId" clId="{2C89A286-F421-40CE-B9C6-983FD4A17E52}" dt="2020-10-10T14:02:21.742" v="4604" actId="14100"/>
          <ac:picMkLst>
            <pc:docMk/>
            <pc:sldMk cId="1195591382" sldId="471"/>
            <ac:picMk id="5" creationId="{942C5D5C-9553-4FEA-972B-0D8124D2D8A4}"/>
          </ac:picMkLst>
        </pc:picChg>
        <pc:picChg chg="add del mod">
          <ac:chgData name="Andy Mallon" userId="8ed075f77b608d91" providerId="LiveId" clId="{2C89A286-F421-40CE-B9C6-983FD4A17E52}" dt="2020-10-10T14:02:03.121" v="4598" actId="478"/>
          <ac:picMkLst>
            <pc:docMk/>
            <pc:sldMk cId="1195591382" sldId="471"/>
            <ac:picMk id="6146" creationId="{3F0B6A4E-B18D-4EE2-83BE-ABFD21F43A24}"/>
          </ac:picMkLst>
        </pc:picChg>
      </pc:sldChg>
      <pc:sldChg chg="addSp delSp modSp add modTransition">
        <pc:chgData name="Andy Mallon" userId="8ed075f77b608d91" providerId="LiveId" clId="{2C89A286-F421-40CE-B9C6-983FD4A17E52}" dt="2020-10-10T14:02:44.737" v="4611" actId="14100"/>
        <pc:sldMkLst>
          <pc:docMk/>
          <pc:sldMk cId="1320341103" sldId="472"/>
        </pc:sldMkLst>
        <pc:spChg chg="del">
          <ac:chgData name="Andy Mallon" userId="8ed075f77b608d91" providerId="LiveId" clId="{2C89A286-F421-40CE-B9C6-983FD4A17E52}" dt="2020-10-10T13:46:09.354" v="4507"/>
          <ac:spMkLst>
            <pc:docMk/>
            <pc:sldMk cId="1320341103" sldId="472"/>
            <ac:spMk id="2" creationId="{01F3E068-C1C8-49A0-8823-AC18C2FCE797}"/>
          </ac:spMkLst>
        </pc:spChg>
        <pc:spChg chg="del">
          <ac:chgData name="Andy Mallon" userId="8ed075f77b608d91" providerId="LiveId" clId="{2C89A286-F421-40CE-B9C6-983FD4A17E52}" dt="2020-10-10T13:46:09.354" v="4507"/>
          <ac:spMkLst>
            <pc:docMk/>
            <pc:sldMk cId="1320341103" sldId="472"/>
            <ac:spMk id="3" creationId="{54DABC01-ED78-48BD-BA78-A8D1A73EBA75}"/>
          </ac:spMkLst>
        </pc:spChg>
        <pc:picChg chg="add mod">
          <ac:chgData name="Andy Mallon" userId="8ed075f77b608d91" providerId="LiveId" clId="{2C89A286-F421-40CE-B9C6-983FD4A17E52}" dt="2020-10-10T14:02:44.737" v="4611" actId="14100"/>
          <ac:picMkLst>
            <pc:docMk/>
            <pc:sldMk cId="1320341103" sldId="472"/>
            <ac:picMk id="5" creationId="{88013173-F115-4949-8482-0B36568A8770}"/>
          </ac:picMkLst>
        </pc:picChg>
        <pc:picChg chg="add del mod">
          <ac:chgData name="Andy Mallon" userId="8ed075f77b608d91" providerId="LiveId" clId="{2C89A286-F421-40CE-B9C6-983FD4A17E52}" dt="2020-10-10T14:02:27.746" v="4605" actId="478"/>
          <ac:picMkLst>
            <pc:docMk/>
            <pc:sldMk cId="1320341103" sldId="472"/>
            <ac:picMk id="7170" creationId="{18273943-7906-43D1-A485-7A2251B991FE}"/>
          </ac:picMkLst>
        </pc:picChg>
      </pc:sldChg>
      <pc:sldChg chg="addSp delSp modSp add modTransition">
        <pc:chgData name="Andy Mallon" userId="8ed075f77b608d91" providerId="LiveId" clId="{2C89A286-F421-40CE-B9C6-983FD4A17E52}" dt="2020-10-10T14:03:09.646" v="4618" actId="14100"/>
        <pc:sldMkLst>
          <pc:docMk/>
          <pc:sldMk cId="2054512765" sldId="473"/>
        </pc:sldMkLst>
        <pc:spChg chg="del">
          <ac:chgData name="Andy Mallon" userId="8ed075f77b608d91" providerId="LiveId" clId="{2C89A286-F421-40CE-B9C6-983FD4A17E52}" dt="2020-10-10T13:46:25.149" v="4511"/>
          <ac:spMkLst>
            <pc:docMk/>
            <pc:sldMk cId="2054512765" sldId="473"/>
            <ac:spMk id="2" creationId="{8CB62F98-C434-4F44-80F8-90632D9B1CC4}"/>
          </ac:spMkLst>
        </pc:spChg>
        <pc:spChg chg="del">
          <ac:chgData name="Andy Mallon" userId="8ed075f77b608d91" providerId="LiveId" clId="{2C89A286-F421-40CE-B9C6-983FD4A17E52}" dt="2020-10-10T13:46:25.149" v="4511"/>
          <ac:spMkLst>
            <pc:docMk/>
            <pc:sldMk cId="2054512765" sldId="473"/>
            <ac:spMk id="3" creationId="{E0D25614-9987-4C6A-B362-771B963CE27B}"/>
          </ac:spMkLst>
        </pc:spChg>
        <pc:picChg chg="add mod">
          <ac:chgData name="Andy Mallon" userId="8ed075f77b608d91" providerId="LiveId" clId="{2C89A286-F421-40CE-B9C6-983FD4A17E52}" dt="2020-10-10T14:03:09.646" v="4618" actId="14100"/>
          <ac:picMkLst>
            <pc:docMk/>
            <pc:sldMk cId="2054512765" sldId="473"/>
            <ac:picMk id="5" creationId="{5964BF9D-312C-4B95-A36F-4F33B1E073D7}"/>
          </ac:picMkLst>
        </pc:picChg>
        <pc:picChg chg="add del mod">
          <ac:chgData name="Andy Mallon" userId="8ed075f77b608d91" providerId="LiveId" clId="{2C89A286-F421-40CE-B9C6-983FD4A17E52}" dt="2020-10-10T14:02:50.802" v="4612" actId="478"/>
          <ac:picMkLst>
            <pc:docMk/>
            <pc:sldMk cId="2054512765" sldId="473"/>
            <ac:picMk id="8194" creationId="{707E71F1-F58A-4434-B7B4-B87D28CF9F3A}"/>
          </ac:picMkLst>
        </pc:picChg>
      </pc:sldChg>
      <pc:sldChg chg="add del">
        <pc:chgData name="Andy Mallon" userId="8ed075f77b608d91" providerId="LiveId" clId="{2C89A286-F421-40CE-B9C6-983FD4A17E52}" dt="2020-10-10T13:54:28.831" v="4582"/>
        <pc:sldMkLst>
          <pc:docMk/>
          <pc:sldMk cId="675528025" sldId="474"/>
        </pc:sldMkLst>
      </pc:sldChg>
      <pc:sldChg chg="add del">
        <pc:chgData name="Andy Mallon" userId="8ed075f77b608d91" providerId="LiveId" clId="{2C89A286-F421-40CE-B9C6-983FD4A17E52}" dt="2020-10-10T13:54:11.326" v="4578"/>
        <pc:sldMkLst>
          <pc:docMk/>
          <pc:sldMk cId="1563219724" sldId="474"/>
        </pc:sldMkLst>
      </pc:sldChg>
      <pc:sldChg chg="add del">
        <pc:chgData name="Andy Mallon" userId="8ed075f77b608d91" providerId="LiveId" clId="{2C89A286-F421-40CE-B9C6-983FD4A17E52}" dt="2020-10-10T13:49:07.656" v="4519" actId="2696"/>
        <pc:sldMkLst>
          <pc:docMk/>
          <pc:sldMk cId="2242767824" sldId="474"/>
        </pc:sldMkLst>
      </pc:sldChg>
      <pc:sldChg chg="addSp modSp add">
        <pc:chgData name="Andy Mallon" userId="8ed075f77b608d91" providerId="LiveId" clId="{2C89A286-F421-40CE-B9C6-983FD4A17E52}" dt="2020-10-10T14:29:33.969" v="4895" actId="20577"/>
        <pc:sldMkLst>
          <pc:docMk/>
          <pc:sldMk cId="4246948368" sldId="474"/>
        </pc:sldMkLst>
        <pc:spChg chg="add mod">
          <ac:chgData name="Andy Mallon" userId="8ed075f77b608d91" providerId="LiveId" clId="{2C89A286-F421-40CE-B9C6-983FD4A17E52}" dt="2020-10-10T14:27:28.605" v="4667" actId="20577"/>
          <ac:spMkLst>
            <pc:docMk/>
            <pc:sldMk cId="4246948368" sldId="474"/>
            <ac:spMk id="2" creationId="{C7E6C5AB-408D-4ADB-8A37-69668EA17FA1}"/>
          </ac:spMkLst>
        </pc:spChg>
        <pc:spChg chg="add mod">
          <ac:chgData name="Andy Mallon" userId="8ed075f77b608d91" providerId="LiveId" clId="{2C89A286-F421-40CE-B9C6-983FD4A17E52}" dt="2020-10-10T14:29:33.969" v="4895" actId="20577"/>
          <ac:spMkLst>
            <pc:docMk/>
            <pc:sldMk cId="4246948368" sldId="474"/>
            <ac:spMk id="3" creationId="{9E025792-8B38-4DB3-9734-F37F98CC9E4F}"/>
          </ac:spMkLst>
        </pc:spChg>
      </pc:sldChg>
      <pc:sldChg chg="add del">
        <pc:chgData name="Andy Mallon" userId="8ed075f77b608d91" providerId="LiveId" clId="{2C89A286-F421-40CE-B9C6-983FD4A17E52}" dt="2020-10-10T13:49:10.051" v="4520" actId="2696"/>
        <pc:sldMkLst>
          <pc:docMk/>
          <pc:sldMk cId="3504126065" sldId="475"/>
        </pc:sldMkLst>
      </pc:sldChg>
      <pc:sldChg chg="add del">
        <pc:chgData name="Andy Mallon" userId="8ed075f77b608d91" providerId="LiveId" clId="{2C89A286-F421-40CE-B9C6-983FD4A17E52}" dt="2020-10-10T13:49:12.125" v="4521" actId="2696"/>
        <pc:sldMkLst>
          <pc:docMk/>
          <pc:sldMk cId="3560798316" sldId="476"/>
        </pc:sldMkLst>
      </pc:sldChg>
      <pc:sldChg chg="add del">
        <pc:chgData name="Andy Mallon" userId="8ed075f77b608d91" providerId="LiveId" clId="{2C89A286-F421-40CE-B9C6-983FD4A17E52}" dt="2020-10-10T13:49:13.843" v="4522" actId="2696"/>
        <pc:sldMkLst>
          <pc:docMk/>
          <pc:sldMk cId="3690625682" sldId="477"/>
        </pc:sldMkLst>
      </pc:sldChg>
    </pc:docChg>
  </pc:docChgLst>
  <pc:docChgLst>
    <pc:chgData name="Andy Mallon" userId="8ed075f77b608d91" providerId="LiveId" clId="{5B38741E-5A4A-4C54-8736-9CABB7C7F104}"/>
    <pc:docChg chg="undo custSel addSld delSld modSld sldOrd modMainMaster modSection">
      <pc:chgData name="Andy Mallon" userId="8ed075f77b608d91" providerId="LiveId" clId="{5B38741E-5A4A-4C54-8736-9CABB7C7F104}" dt="2020-11-27T18:30:51.826" v="799" actId="20577"/>
      <pc:docMkLst>
        <pc:docMk/>
      </pc:docMkLst>
      <pc:sldChg chg="addSp delSp modSp">
        <pc:chgData name="Andy Mallon" userId="8ed075f77b608d91" providerId="LiveId" clId="{5B38741E-5A4A-4C54-8736-9CABB7C7F104}" dt="2020-10-27T19:33:15.995" v="258" actId="478"/>
        <pc:sldMkLst>
          <pc:docMk/>
          <pc:sldMk cId="2739607986" sldId="256"/>
        </pc:sldMkLst>
        <pc:spChg chg="mod">
          <ac:chgData name="Andy Mallon" userId="8ed075f77b608d91" providerId="LiveId" clId="{5B38741E-5A4A-4C54-8736-9CABB7C7F104}" dt="2020-10-27T17:34:00.750" v="12" actId="115"/>
          <ac:spMkLst>
            <pc:docMk/>
            <pc:sldMk cId="2739607986" sldId="256"/>
            <ac:spMk id="4" creationId="{FA790421-3C4F-4371-A99F-BB95714DDDEE}"/>
          </ac:spMkLst>
        </pc:spChg>
        <pc:spChg chg="add del">
          <ac:chgData name="Andy Mallon" userId="8ed075f77b608d91" providerId="LiveId" clId="{5B38741E-5A4A-4C54-8736-9CABB7C7F104}" dt="2020-10-27T19:32:29.552" v="251"/>
          <ac:spMkLst>
            <pc:docMk/>
            <pc:sldMk cId="2739607986" sldId="256"/>
            <ac:spMk id="7" creationId="{09E214F5-2B12-4A0C-A6D1-DBB0ED85DF50}"/>
          </ac:spMkLst>
        </pc:spChg>
        <pc:picChg chg="mod">
          <ac:chgData name="Andy Mallon" userId="8ed075f77b608d91" providerId="LiveId" clId="{5B38741E-5A4A-4C54-8736-9CABB7C7F104}" dt="2020-10-27T17:33:06.437" v="5"/>
          <ac:picMkLst>
            <pc:docMk/>
            <pc:sldMk cId="2739607986" sldId="256"/>
            <ac:picMk id="6" creationId="{CA4BE1D6-5D7B-4C39-9161-E337D3A5181F}"/>
          </ac:picMkLst>
        </pc:picChg>
        <pc:picChg chg="add del mod">
          <ac:chgData name="Andy Mallon" userId="8ed075f77b608d91" providerId="LiveId" clId="{5B38741E-5A4A-4C54-8736-9CABB7C7F104}" dt="2020-10-27T19:32:49.765" v="255" actId="478"/>
          <ac:picMkLst>
            <pc:docMk/>
            <pc:sldMk cId="2739607986" sldId="256"/>
            <ac:picMk id="3074" creationId="{01B58519-2E68-4333-993D-BF43718CB537}"/>
          </ac:picMkLst>
        </pc:picChg>
        <pc:picChg chg="add del mod">
          <ac:chgData name="Andy Mallon" userId="8ed075f77b608d91" providerId="LiveId" clId="{5B38741E-5A4A-4C54-8736-9CABB7C7F104}" dt="2020-10-27T19:33:15.995" v="258" actId="478"/>
          <ac:picMkLst>
            <pc:docMk/>
            <pc:sldMk cId="2739607986" sldId="256"/>
            <ac:picMk id="3076" creationId="{0C4859D4-C25F-49D5-ADBB-0BE66EB653A7}"/>
          </ac:picMkLst>
        </pc:picChg>
      </pc:sldChg>
      <pc:sldChg chg="modAnim">
        <pc:chgData name="Andy Mallon" userId="8ed075f77b608d91" providerId="LiveId" clId="{5B38741E-5A4A-4C54-8736-9CABB7C7F104}" dt="2020-10-27T18:56:27.381" v="88"/>
        <pc:sldMkLst>
          <pc:docMk/>
          <pc:sldMk cId="1714584877" sldId="269"/>
        </pc:sldMkLst>
      </pc:sldChg>
      <pc:sldChg chg="modNotesTx">
        <pc:chgData name="Andy Mallon" userId="8ed075f77b608d91" providerId="LiveId" clId="{5B38741E-5A4A-4C54-8736-9CABB7C7F104}" dt="2020-10-27T17:45:09.915" v="15" actId="20577"/>
        <pc:sldMkLst>
          <pc:docMk/>
          <pc:sldMk cId="2733088080" sldId="317"/>
        </pc:sldMkLst>
      </pc:sldChg>
      <pc:sldChg chg="modSp">
        <pc:chgData name="Andy Mallon" userId="8ed075f77b608d91" providerId="LiveId" clId="{5B38741E-5A4A-4C54-8736-9CABB7C7F104}" dt="2020-11-27T18:27:41.761" v="593" actId="20577"/>
        <pc:sldMkLst>
          <pc:docMk/>
          <pc:sldMk cId="1913688579" sldId="411"/>
        </pc:sldMkLst>
        <pc:spChg chg="mod">
          <ac:chgData name="Andy Mallon" userId="8ed075f77b608d91" providerId="LiveId" clId="{5B38741E-5A4A-4C54-8736-9CABB7C7F104}" dt="2020-11-27T18:27:41.761" v="593" actId="20577"/>
          <ac:spMkLst>
            <pc:docMk/>
            <pc:sldMk cId="1913688579" sldId="411"/>
            <ac:spMk id="6" creationId="{2FB2D532-9AF4-47CB-9CCE-F3ACE48D5798}"/>
          </ac:spMkLst>
        </pc:spChg>
      </pc:sldChg>
      <pc:sldChg chg="modSp">
        <pc:chgData name="Andy Mallon" userId="8ed075f77b608d91" providerId="LiveId" clId="{5B38741E-5A4A-4C54-8736-9CABB7C7F104}" dt="2020-11-27T18:28:11.358" v="595" actId="27636"/>
        <pc:sldMkLst>
          <pc:docMk/>
          <pc:sldMk cId="1633895870" sldId="440"/>
        </pc:sldMkLst>
        <pc:spChg chg="mod">
          <ac:chgData name="Andy Mallon" userId="8ed075f77b608d91" providerId="LiveId" clId="{5B38741E-5A4A-4C54-8736-9CABB7C7F104}" dt="2020-11-27T18:28:11.358" v="595" actId="27636"/>
          <ac:spMkLst>
            <pc:docMk/>
            <pc:sldMk cId="1633895870" sldId="440"/>
            <ac:spMk id="3" creationId="{00000000-0000-0000-0000-000000000000}"/>
          </ac:spMkLst>
        </pc:spChg>
      </pc:sldChg>
      <pc:sldChg chg="modSp">
        <pc:chgData name="Andy Mallon" userId="8ed075f77b608d91" providerId="LiveId" clId="{5B38741E-5A4A-4C54-8736-9CABB7C7F104}" dt="2020-10-27T17:57:47.788" v="27" actId="20577"/>
        <pc:sldMkLst>
          <pc:docMk/>
          <pc:sldMk cId="3742114196" sldId="450"/>
        </pc:sldMkLst>
        <pc:spChg chg="mod">
          <ac:chgData name="Andy Mallon" userId="8ed075f77b608d91" providerId="LiveId" clId="{5B38741E-5A4A-4C54-8736-9CABB7C7F104}" dt="2020-10-27T17:57:47.788" v="27" actId="20577"/>
          <ac:spMkLst>
            <pc:docMk/>
            <pc:sldMk cId="3742114196" sldId="450"/>
            <ac:spMk id="3" creationId="{4F1182E0-1EB8-4D53-8180-95BAFA478777}"/>
          </ac:spMkLst>
        </pc:spChg>
      </pc:sldChg>
      <pc:sldChg chg="modSp modAnim">
        <pc:chgData name="Andy Mallon" userId="8ed075f77b608d91" providerId="LiveId" clId="{5B38741E-5A4A-4C54-8736-9CABB7C7F104}" dt="2020-10-27T18:29:51.380" v="85" actId="20577"/>
        <pc:sldMkLst>
          <pc:docMk/>
          <pc:sldMk cId="2195604299" sldId="451"/>
        </pc:sldMkLst>
        <pc:spChg chg="mod">
          <ac:chgData name="Andy Mallon" userId="8ed075f77b608d91" providerId="LiveId" clId="{5B38741E-5A4A-4C54-8736-9CABB7C7F104}" dt="2020-10-27T18:29:51.380" v="85" actId="20577"/>
          <ac:spMkLst>
            <pc:docMk/>
            <pc:sldMk cId="2195604299" sldId="451"/>
            <ac:spMk id="3" creationId="{00000000-0000-0000-0000-000000000000}"/>
          </ac:spMkLst>
        </pc:spChg>
      </pc:sldChg>
      <pc:sldChg chg="modAnim">
        <pc:chgData name="Andy Mallon" userId="8ed075f77b608d91" providerId="LiveId" clId="{5B38741E-5A4A-4C54-8736-9CABB7C7F104}" dt="2020-10-27T20:39:48.625" v="481"/>
        <pc:sldMkLst>
          <pc:docMk/>
          <pc:sldMk cId="1548728572" sldId="456"/>
        </pc:sldMkLst>
      </pc:sldChg>
      <pc:sldChg chg="modAnim">
        <pc:chgData name="Andy Mallon" userId="8ed075f77b608d91" providerId="LiveId" clId="{5B38741E-5A4A-4C54-8736-9CABB7C7F104}" dt="2020-10-27T19:52:20.512" v="356"/>
        <pc:sldMkLst>
          <pc:docMk/>
          <pc:sldMk cId="3647480775" sldId="457"/>
        </pc:sldMkLst>
      </pc:sldChg>
      <pc:sldChg chg="del">
        <pc:chgData name="Andy Mallon" userId="8ed075f77b608d91" providerId="LiveId" clId="{5B38741E-5A4A-4C54-8736-9CABB7C7F104}" dt="2020-10-27T18:25:29.106" v="63" actId="2696"/>
        <pc:sldMkLst>
          <pc:docMk/>
          <pc:sldMk cId="71972238" sldId="461"/>
        </pc:sldMkLst>
      </pc:sldChg>
      <pc:sldChg chg="ord modAnim">
        <pc:chgData name="Andy Mallon" userId="8ed075f77b608d91" providerId="LiveId" clId="{5B38741E-5A4A-4C54-8736-9CABB7C7F104}" dt="2020-10-27T19:38:02.482" v="270"/>
        <pc:sldMkLst>
          <pc:docMk/>
          <pc:sldMk cId="1051312265" sldId="464"/>
        </pc:sldMkLst>
      </pc:sldChg>
      <pc:sldChg chg="addSp modSp modAnim">
        <pc:chgData name="Andy Mallon" userId="8ed075f77b608d91" providerId="LiveId" clId="{5B38741E-5A4A-4C54-8736-9CABB7C7F104}" dt="2020-10-27T19:55:20.824" v="371"/>
        <pc:sldMkLst>
          <pc:docMk/>
          <pc:sldMk cId="4177409909" sldId="466"/>
        </pc:sldMkLst>
        <pc:spChg chg="mod">
          <ac:chgData name="Andy Mallon" userId="8ed075f77b608d91" providerId="LiveId" clId="{5B38741E-5A4A-4C54-8736-9CABB7C7F104}" dt="2020-10-27T19:55:08.523" v="368" actId="14100"/>
          <ac:spMkLst>
            <pc:docMk/>
            <pc:sldMk cId="4177409909" sldId="466"/>
            <ac:spMk id="3" creationId="{F9672C79-E23E-437E-9033-427B4005EE8F}"/>
          </ac:spMkLst>
        </pc:spChg>
        <pc:picChg chg="add mod">
          <ac:chgData name="Andy Mallon" userId="8ed075f77b608d91" providerId="LiveId" clId="{5B38741E-5A4A-4C54-8736-9CABB7C7F104}" dt="2020-10-27T19:55:18.287" v="370" actId="1076"/>
          <ac:picMkLst>
            <pc:docMk/>
            <pc:sldMk cId="4177409909" sldId="466"/>
            <ac:picMk id="4" creationId="{0953F6D6-7080-40ED-9F89-6334807F8163}"/>
          </ac:picMkLst>
        </pc:picChg>
      </pc:sldChg>
      <pc:sldChg chg="modAnim">
        <pc:chgData name="Andy Mallon" userId="8ed075f77b608d91" providerId="LiveId" clId="{5B38741E-5A4A-4C54-8736-9CABB7C7F104}" dt="2020-10-27T19:42:11.478" v="274"/>
        <pc:sldMkLst>
          <pc:docMk/>
          <pc:sldMk cId="1213162916" sldId="467"/>
        </pc:sldMkLst>
      </pc:sldChg>
      <pc:sldChg chg="modSp">
        <pc:chgData name="Andy Mallon" userId="8ed075f77b608d91" providerId="LiveId" clId="{5B38741E-5A4A-4C54-8736-9CABB7C7F104}" dt="2020-10-27T20:40:58.378" v="509" actId="20577"/>
        <pc:sldMkLst>
          <pc:docMk/>
          <pc:sldMk cId="205813692" sldId="468"/>
        </pc:sldMkLst>
        <pc:spChg chg="mod">
          <ac:chgData name="Andy Mallon" userId="8ed075f77b608d91" providerId="LiveId" clId="{5B38741E-5A4A-4C54-8736-9CABB7C7F104}" dt="2020-10-27T20:40:58.378" v="509" actId="20577"/>
          <ac:spMkLst>
            <pc:docMk/>
            <pc:sldMk cId="205813692" sldId="468"/>
            <ac:spMk id="2" creationId="{80394E59-41F2-47B9-B690-080B5809A88F}"/>
          </ac:spMkLst>
        </pc:spChg>
      </pc:sldChg>
      <pc:sldChg chg="addSp delSp modSp modAnim">
        <pc:chgData name="Andy Mallon" userId="8ed075f77b608d91" providerId="LiveId" clId="{5B38741E-5A4A-4C54-8736-9CABB7C7F104}" dt="2020-10-27T18:17:26.965" v="58" actId="14100"/>
        <pc:sldMkLst>
          <pc:docMk/>
          <pc:sldMk cId="1885508999" sldId="476"/>
        </pc:sldMkLst>
        <pc:spChg chg="add del mod">
          <ac:chgData name="Andy Mallon" userId="8ed075f77b608d91" providerId="LiveId" clId="{5B38741E-5A4A-4C54-8736-9CABB7C7F104}" dt="2020-10-27T18:17:21.348" v="56"/>
          <ac:spMkLst>
            <pc:docMk/>
            <pc:sldMk cId="1885508999" sldId="476"/>
            <ac:spMk id="4" creationId="{96520AF9-E060-4B05-B140-334E69C9B2FB}"/>
          </ac:spMkLst>
        </pc:spChg>
        <pc:picChg chg="add mod">
          <ac:chgData name="Andy Mallon" userId="8ed075f77b608d91" providerId="LiveId" clId="{5B38741E-5A4A-4C54-8736-9CABB7C7F104}" dt="2020-10-27T18:17:26.965" v="58" actId="14100"/>
          <ac:picMkLst>
            <pc:docMk/>
            <pc:sldMk cId="1885508999" sldId="476"/>
            <ac:picMk id="1026" creationId="{1C615AA8-15D5-4B7A-A523-62B91D790B9E}"/>
          </ac:picMkLst>
        </pc:picChg>
      </pc:sldChg>
      <pc:sldChg chg="modSp modAnim">
        <pc:chgData name="Andy Mallon" userId="8ed075f77b608d91" providerId="LiveId" clId="{5B38741E-5A4A-4C54-8736-9CABB7C7F104}" dt="2020-10-27T18:27:38.491" v="82"/>
        <pc:sldMkLst>
          <pc:docMk/>
          <pc:sldMk cId="3144910234" sldId="477"/>
        </pc:sldMkLst>
        <pc:spChg chg="mod">
          <ac:chgData name="Andy Mallon" userId="8ed075f77b608d91" providerId="LiveId" clId="{5B38741E-5A4A-4C54-8736-9CABB7C7F104}" dt="2020-10-27T18:27:29.576" v="80" actId="20577"/>
          <ac:spMkLst>
            <pc:docMk/>
            <pc:sldMk cId="3144910234" sldId="477"/>
            <ac:spMk id="3" creationId="{F52B20A4-4167-4DBC-A8B5-F1F8475961AC}"/>
          </ac:spMkLst>
        </pc:spChg>
      </pc:sldChg>
      <pc:sldChg chg="modAnim">
        <pc:chgData name="Andy Mallon" userId="8ed075f77b608d91" providerId="LiveId" clId="{5B38741E-5A4A-4C54-8736-9CABB7C7F104}" dt="2020-10-27T19:57:47.302" v="376"/>
        <pc:sldMkLst>
          <pc:docMk/>
          <pc:sldMk cId="3172988031" sldId="479"/>
        </pc:sldMkLst>
      </pc:sldChg>
      <pc:sldChg chg="modAnim">
        <pc:chgData name="Andy Mallon" userId="8ed075f77b608d91" providerId="LiveId" clId="{5B38741E-5A4A-4C54-8736-9CABB7C7F104}" dt="2020-10-27T19:57:55.614" v="377"/>
        <pc:sldMkLst>
          <pc:docMk/>
          <pc:sldMk cId="536616347" sldId="480"/>
        </pc:sldMkLst>
      </pc:sldChg>
      <pc:sldChg chg="modAnim">
        <pc:chgData name="Andy Mallon" userId="8ed075f77b608d91" providerId="LiveId" clId="{5B38741E-5A4A-4C54-8736-9CABB7C7F104}" dt="2020-10-27T17:51:20.143" v="18"/>
        <pc:sldMkLst>
          <pc:docMk/>
          <pc:sldMk cId="173909241" sldId="483"/>
        </pc:sldMkLst>
      </pc:sldChg>
      <pc:sldChg chg="modAnim">
        <pc:chgData name="Andy Mallon" userId="8ed075f77b608d91" providerId="LiveId" clId="{5B38741E-5A4A-4C54-8736-9CABB7C7F104}" dt="2020-10-27T19:58:02.511" v="378"/>
        <pc:sldMkLst>
          <pc:docMk/>
          <pc:sldMk cId="2467102578" sldId="484"/>
        </pc:sldMkLst>
      </pc:sldChg>
      <pc:sldChg chg="addSp delSp modSp delAnim modAnim modNotesTx">
        <pc:chgData name="Andy Mallon" userId="8ed075f77b608d91" providerId="LiveId" clId="{5B38741E-5A4A-4C54-8736-9CABB7C7F104}" dt="2020-10-27T18:10:17.364" v="53" actId="478"/>
        <pc:sldMkLst>
          <pc:docMk/>
          <pc:sldMk cId="1331188588" sldId="485"/>
        </pc:sldMkLst>
        <pc:spChg chg="mod">
          <ac:chgData name="Andy Mallon" userId="8ed075f77b608d91" providerId="LiveId" clId="{5B38741E-5A4A-4C54-8736-9CABB7C7F104}" dt="2020-10-27T18:05:25.325" v="34" actId="313"/>
          <ac:spMkLst>
            <pc:docMk/>
            <pc:sldMk cId="1331188588" sldId="485"/>
            <ac:spMk id="3" creationId="{39FC6EF2-13DB-48BE-9CA2-6E1F629D063C}"/>
          </ac:spMkLst>
        </pc:spChg>
        <pc:picChg chg="add del">
          <ac:chgData name="Andy Mallon" userId="8ed075f77b608d91" providerId="LiveId" clId="{5B38741E-5A4A-4C54-8736-9CABB7C7F104}" dt="2020-10-27T18:07:57.037" v="37" actId="478"/>
          <ac:picMkLst>
            <pc:docMk/>
            <pc:sldMk cId="1331188588" sldId="485"/>
            <ac:picMk id="4" creationId="{CF735767-3004-4723-93A8-F11C8FC503BB}"/>
          </ac:picMkLst>
        </pc:picChg>
        <pc:picChg chg="add del">
          <ac:chgData name="Andy Mallon" userId="8ed075f77b608d91" providerId="LiveId" clId="{5B38741E-5A4A-4C54-8736-9CABB7C7F104}" dt="2020-10-27T18:10:17.364" v="53" actId="478"/>
          <ac:picMkLst>
            <pc:docMk/>
            <pc:sldMk cId="1331188588" sldId="485"/>
            <ac:picMk id="5" creationId="{E00CA339-2ECA-42A2-A661-23F28147C7A6}"/>
          </ac:picMkLst>
        </pc:picChg>
      </pc:sldChg>
      <pc:sldChg chg="modSp modAnim">
        <pc:chgData name="Andy Mallon" userId="8ed075f77b608d91" providerId="LiveId" clId="{5B38741E-5A4A-4C54-8736-9CABB7C7F104}" dt="2020-10-27T18:19:25.424" v="61"/>
        <pc:sldMkLst>
          <pc:docMk/>
          <pc:sldMk cId="3723263099" sldId="486"/>
        </pc:sldMkLst>
        <pc:spChg chg="mod">
          <ac:chgData name="Andy Mallon" userId="8ed075f77b608d91" providerId="LiveId" clId="{5B38741E-5A4A-4C54-8736-9CABB7C7F104}" dt="2020-10-27T18:19:20.905" v="60" actId="1076"/>
          <ac:spMkLst>
            <pc:docMk/>
            <pc:sldMk cId="3723263099" sldId="486"/>
            <ac:spMk id="3" creationId="{89A5C953-0875-436B-BB44-EC13D199795E}"/>
          </ac:spMkLst>
        </pc:spChg>
      </pc:sldChg>
      <pc:sldChg chg="modSp modAnim modNotesTx">
        <pc:chgData name="Andy Mallon" userId="8ed075f77b608d91" providerId="LiveId" clId="{5B38741E-5A4A-4C54-8736-9CABB7C7F104}" dt="2020-10-27T19:43:34.969" v="355" actId="20577"/>
        <pc:sldMkLst>
          <pc:docMk/>
          <pc:sldMk cId="3987059123" sldId="488"/>
        </pc:sldMkLst>
        <pc:spChg chg="mod">
          <ac:chgData name="Andy Mallon" userId="8ed075f77b608d91" providerId="LiveId" clId="{5B38741E-5A4A-4C54-8736-9CABB7C7F104}" dt="2020-10-27T19:41:20.152" v="273" actId="114"/>
          <ac:spMkLst>
            <pc:docMk/>
            <pc:sldMk cId="3987059123" sldId="488"/>
            <ac:spMk id="3" creationId="{6BAE5C1D-76CD-4AEA-9886-D6C6F94278E9}"/>
          </ac:spMkLst>
        </pc:spChg>
      </pc:sldChg>
      <pc:sldChg chg="modAnim">
        <pc:chgData name="Andy Mallon" userId="8ed075f77b608d91" providerId="LiveId" clId="{5B38741E-5A4A-4C54-8736-9CABB7C7F104}" dt="2020-10-27T17:56:12.586" v="25"/>
        <pc:sldMkLst>
          <pc:docMk/>
          <pc:sldMk cId="3678438335" sldId="492"/>
        </pc:sldMkLst>
      </pc:sldChg>
      <pc:sldChg chg="ord modTransition modAnim">
        <pc:chgData name="Andy Mallon" userId="8ed075f77b608d91" providerId="LiveId" clId="{5B38741E-5A4A-4C54-8736-9CABB7C7F104}" dt="2020-10-27T19:07:09.733" v="144"/>
        <pc:sldMkLst>
          <pc:docMk/>
          <pc:sldMk cId="2776077203" sldId="494"/>
        </pc:sldMkLst>
      </pc:sldChg>
      <pc:sldChg chg="ord modAnim">
        <pc:chgData name="Andy Mallon" userId="8ed075f77b608d91" providerId="LiveId" clId="{5B38741E-5A4A-4C54-8736-9CABB7C7F104}" dt="2020-10-27T19:07:09.733" v="144"/>
        <pc:sldMkLst>
          <pc:docMk/>
          <pc:sldMk cId="2324334637" sldId="495"/>
        </pc:sldMkLst>
      </pc:sldChg>
      <pc:sldChg chg="modSp modAnim">
        <pc:chgData name="Andy Mallon" userId="8ed075f77b608d91" providerId="LiveId" clId="{5B38741E-5A4A-4C54-8736-9CABB7C7F104}" dt="2020-10-27T20:05:11.538" v="411" actId="20577"/>
        <pc:sldMkLst>
          <pc:docMk/>
          <pc:sldMk cId="4266601720" sldId="496"/>
        </pc:sldMkLst>
        <pc:spChg chg="mod">
          <ac:chgData name="Andy Mallon" userId="8ed075f77b608d91" providerId="LiveId" clId="{5B38741E-5A4A-4C54-8736-9CABB7C7F104}" dt="2020-10-27T20:05:11.538" v="411" actId="20577"/>
          <ac:spMkLst>
            <pc:docMk/>
            <pc:sldMk cId="4266601720" sldId="496"/>
            <ac:spMk id="3" creationId="{3F3B0ADA-5CC6-4855-9832-D306CB6A06EC}"/>
          </ac:spMkLst>
        </pc:spChg>
      </pc:sldChg>
      <pc:sldChg chg="modSp modAnim">
        <pc:chgData name="Andy Mallon" userId="8ed075f77b608d91" providerId="LiveId" clId="{5B38741E-5A4A-4C54-8736-9CABB7C7F104}" dt="2020-11-27T18:28:22.410" v="596" actId="20577"/>
        <pc:sldMkLst>
          <pc:docMk/>
          <pc:sldMk cId="2594501901" sldId="497"/>
        </pc:sldMkLst>
        <pc:spChg chg="mod">
          <ac:chgData name="Andy Mallon" userId="8ed075f77b608d91" providerId="LiveId" clId="{5B38741E-5A4A-4C54-8736-9CABB7C7F104}" dt="2020-11-27T18:28:22.410" v="596" actId="20577"/>
          <ac:spMkLst>
            <pc:docMk/>
            <pc:sldMk cId="2594501901" sldId="497"/>
            <ac:spMk id="3" creationId="{F9672C79-E23E-437E-9033-427B4005EE8F}"/>
          </ac:spMkLst>
        </pc:spChg>
      </pc:sldChg>
      <pc:sldChg chg="modAnim">
        <pc:chgData name="Andy Mallon" userId="8ed075f77b608d91" providerId="LiveId" clId="{5B38741E-5A4A-4C54-8736-9CABB7C7F104}" dt="2020-10-27T20:07:21.413" v="412"/>
        <pc:sldMkLst>
          <pc:docMk/>
          <pc:sldMk cId="1657239030" sldId="498"/>
        </pc:sldMkLst>
      </pc:sldChg>
      <pc:sldChg chg="modAnim">
        <pc:chgData name="Andy Mallon" userId="8ed075f77b608d91" providerId="LiveId" clId="{5B38741E-5A4A-4C54-8736-9CABB7C7F104}" dt="2020-10-27T19:57:34.125" v="375"/>
        <pc:sldMkLst>
          <pc:docMk/>
          <pc:sldMk cId="3314451117" sldId="500"/>
        </pc:sldMkLst>
      </pc:sldChg>
      <pc:sldChg chg="modSp modAnim">
        <pc:chgData name="Andy Mallon" userId="8ed075f77b608d91" providerId="LiveId" clId="{5B38741E-5A4A-4C54-8736-9CABB7C7F104}" dt="2020-10-27T17:59:08.802" v="32"/>
        <pc:sldMkLst>
          <pc:docMk/>
          <pc:sldMk cId="3107939480" sldId="502"/>
        </pc:sldMkLst>
        <pc:spChg chg="mod">
          <ac:chgData name="Andy Mallon" userId="8ed075f77b608d91" providerId="LiveId" clId="{5B38741E-5A4A-4C54-8736-9CABB7C7F104}" dt="2020-10-27T17:58:42.035" v="31" actId="2711"/>
          <ac:spMkLst>
            <pc:docMk/>
            <pc:sldMk cId="3107939480" sldId="502"/>
            <ac:spMk id="3" creationId="{7DB2CE5D-B737-46D7-ACDB-ACB166103D0A}"/>
          </ac:spMkLst>
        </pc:spChg>
      </pc:sldChg>
      <pc:sldChg chg="modSp">
        <pc:chgData name="Andy Mallon" userId="8ed075f77b608d91" providerId="LiveId" clId="{5B38741E-5A4A-4C54-8736-9CABB7C7F104}" dt="2020-10-27T20:14:07.702" v="475" actId="20577"/>
        <pc:sldMkLst>
          <pc:docMk/>
          <pc:sldMk cId="2381737962" sldId="503"/>
        </pc:sldMkLst>
        <pc:spChg chg="mod">
          <ac:chgData name="Andy Mallon" userId="8ed075f77b608d91" providerId="LiveId" clId="{5B38741E-5A4A-4C54-8736-9CABB7C7F104}" dt="2020-10-27T20:13:50.772" v="442" actId="20577"/>
          <ac:spMkLst>
            <pc:docMk/>
            <pc:sldMk cId="2381737962" sldId="503"/>
            <ac:spMk id="4" creationId="{14D67E15-A1D4-462A-A782-A6BF90C43D75}"/>
          </ac:spMkLst>
        </pc:spChg>
        <pc:spChg chg="mod">
          <ac:chgData name="Andy Mallon" userId="8ed075f77b608d91" providerId="LiveId" clId="{5B38741E-5A4A-4C54-8736-9CABB7C7F104}" dt="2020-10-27T20:14:07.702" v="475" actId="20577"/>
          <ac:spMkLst>
            <pc:docMk/>
            <pc:sldMk cId="2381737962" sldId="503"/>
            <ac:spMk id="5" creationId="{2C227502-7388-42C9-926A-07C54D2A1BED}"/>
          </ac:spMkLst>
        </pc:spChg>
      </pc:sldChg>
      <pc:sldChg chg="addSp delSp modSp add modTransition">
        <pc:chgData name="Andy Mallon" userId="8ed075f77b608d91" providerId="LiveId" clId="{5B38741E-5A4A-4C54-8736-9CABB7C7F104}" dt="2020-10-27T18:57:50.712" v="100"/>
        <pc:sldMkLst>
          <pc:docMk/>
          <pc:sldMk cId="1640637493" sldId="505"/>
        </pc:sldMkLst>
        <pc:spChg chg="del mod">
          <ac:chgData name="Andy Mallon" userId="8ed075f77b608d91" providerId="LiveId" clId="{5B38741E-5A4A-4C54-8736-9CABB7C7F104}" dt="2020-10-27T18:56:55.093" v="91" actId="478"/>
          <ac:spMkLst>
            <pc:docMk/>
            <pc:sldMk cId="1640637493" sldId="505"/>
            <ac:spMk id="3" creationId="{8A7C263A-AFD4-46D9-9DA9-30CA24E0D98E}"/>
          </ac:spMkLst>
        </pc:spChg>
        <pc:spChg chg="mod">
          <ac:chgData name="Andy Mallon" userId="8ed075f77b608d91" providerId="LiveId" clId="{5B38741E-5A4A-4C54-8736-9CABB7C7F104}" dt="2020-10-27T18:57:30.665" v="98" actId="14100"/>
          <ac:spMkLst>
            <pc:docMk/>
            <pc:sldMk cId="1640637493" sldId="505"/>
            <ac:spMk id="4" creationId="{DA233A74-E11D-493C-AD96-BEAC87BEF993}"/>
          </ac:spMkLst>
        </pc:spChg>
        <pc:spChg chg="add del mod">
          <ac:chgData name="Andy Mallon" userId="8ed075f77b608d91" providerId="LiveId" clId="{5B38741E-5A4A-4C54-8736-9CABB7C7F104}" dt="2020-10-27T18:56:56.860" v="92" actId="478"/>
          <ac:spMkLst>
            <pc:docMk/>
            <pc:sldMk cId="1640637493" sldId="505"/>
            <ac:spMk id="5" creationId="{B104AE45-0A7B-44E5-8E51-878DD691D700}"/>
          </ac:spMkLst>
        </pc:spChg>
      </pc:sldChg>
      <pc:sldChg chg="add del">
        <pc:chgData name="Andy Mallon" userId="8ed075f77b608d91" providerId="LiveId" clId="{5B38741E-5A4A-4C54-8736-9CABB7C7F104}" dt="2020-10-27T18:58:37.695" v="102"/>
        <pc:sldMkLst>
          <pc:docMk/>
          <pc:sldMk cId="1444542355" sldId="506"/>
        </pc:sldMkLst>
      </pc:sldChg>
      <pc:sldChg chg="addSp delSp modSp add ord">
        <pc:chgData name="Andy Mallon" userId="8ed075f77b608d91" providerId="LiveId" clId="{5B38741E-5A4A-4C54-8736-9CABB7C7F104}" dt="2020-10-27T19:34:47.713" v="265" actId="1076"/>
        <pc:sldMkLst>
          <pc:docMk/>
          <pc:sldMk cId="2814179196" sldId="506"/>
        </pc:sldMkLst>
        <pc:spChg chg="del">
          <ac:chgData name="Andy Mallon" userId="8ed075f77b608d91" providerId="LiveId" clId="{5B38741E-5A4A-4C54-8736-9CABB7C7F104}" dt="2020-10-27T18:58:47.009" v="104"/>
          <ac:spMkLst>
            <pc:docMk/>
            <pc:sldMk cId="2814179196" sldId="506"/>
            <ac:spMk id="2" creationId="{5D301853-67EB-42DC-BB64-61C73589EE3F}"/>
          </ac:spMkLst>
        </pc:spChg>
        <pc:spChg chg="del">
          <ac:chgData name="Andy Mallon" userId="8ed075f77b608d91" providerId="LiveId" clId="{5B38741E-5A4A-4C54-8736-9CABB7C7F104}" dt="2020-10-27T18:58:47.009" v="104"/>
          <ac:spMkLst>
            <pc:docMk/>
            <pc:sldMk cId="2814179196" sldId="506"/>
            <ac:spMk id="3" creationId="{D31CC39A-1305-4964-AB16-2554DF49FC00}"/>
          </ac:spMkLst>
        </pc:spChg>
        <pc:spChg chg="add mod">
          <ac:chgData name="Andy Mallon" userId="8ed075f77b608d91" providerId="LiveId" clId="{5B38741E-5A4A-4C54-8736-9CABB7C7F104}" dt="2020-10-27T18:58:59.379" v="140" actId="20577"/>
          <ac:spMkLst>
            <pc:docMk/>
            <pc:sldMk cId="2814179196" sldId="506"/>
            <ac:spMk id="4" creationId="{26E61514-3431-409D-B4C9-57B172E0D7C8}"/>
          </ac:spMkLst>
        </pc:spChg>
        <pc:spChg chg="add mod">
          <ac:chgData name="Andy Mallon" userId="8ed075f77b608d91" providerId="LiveId" clId="{5B38741E-5A4A-4C54-8736-9CABB7C7F104}" dt="2020-10-27T18:58:47.009" v="104"/>
          <ac:spMkLst>
            <pc:docMk/>
            <pc:sldMk cId="2814179196" sldId="506"/>
            <ac:spMk id="5" creationId="{1CF07ED8-1510-4082-9B70-DDA5249E808D}"/>
          </ac:spMkLst>
        </pc:spChg>
        <pc:spChg chg="add mod">
          <ac:chgData name="Andy Mallon" userId="8ed075f77b608d91" providerId="LiveId" clId="{5B38741E-5A4A-4C54-8736-9CABB7C7F104}" dt="2020-10-27T18:58:47.009" v="104"/>
          <ac:spMkLst>
            <pc:docMk/>
            <pc:sldMk cId="2814179196" sldId="506"/>
            <ac:spMk id="6" creationId="{8A1EFB80-33ED-499D-9610-31170AA2726F}"/>
          </ac:spMkLst>
        </pc:spChg>
        <pc:picChg chg="add mod">
          <ac:chgData name="Andy Mallon" userId="8ed075f77b608d91" providerId="LiveId" clId="{5B38741E-5A4A-4C54-8736-9CABB7C7F104}" dt="2020-10-27T19:33:31.144" v="260" actId="1076"/>
          <ac:picMkLst>
            <pc:docMk/>
            <pc:sldMk cId="2814179196" sldId="506"/>
            <ac:picMk id="4098" creationId="{673A0883-15A5-48A9-B443-49ADCFB481DF}"/>
          </ac:picMkLst>
        </pc:picChg>
        <pc:picChg chg="add mod">
          <ac:chgData name="Andy Mallon" userId="8ed075f77b608d91" providerId="LiveId" clId="{5B38741E-5A4A-4C54-8736-9CABB7C7F104}" dt="2020-10-27T19:34:47.713" v="265" actId="1076"/>
          <ac:picMkLst>
            <pc:docMk/>
            <pc:sldMk cId="2814179196" sldId="506"/>
            <ac:picMk id="4100" creationId="{AFCDF5D0-C852-430E-AA12-8D79EC37ED77}"/>
          </ac:picMkLst>
        </pc:picChg>
      </pc:sldChg>
      <pc:sldChg chg="addSp delSp modSp add">
        <pc:chgData name="Andy Mallon" userId="8ed075f77b608d91" providerId="LiveId" clId="{5B38741E-5A4A-4C54-8736-9CABB7C7F104}" dt="2020-10-27T19:27:27.034" v="249" actId="20577"/>
        <pc:sldMkLst>
          <pc:docMk/>
          <pc:sldMk cId="2243080851" sldId="507"/>
        </pc:sldMkLst>
        <pc:spChg chg="mod">
          <ac:chgData name="Andy Mallon" userId="8ed075f77b608d91" providerId="LiveId" clId="{5B38741E-5A4A-4C54-8736-9CABB7C7F104}" dt="2020-10-27T19:25:46.606" v="196" actId="20577"/>
          <ac:spMkLst>
            <pc:docMk/>
            <pc:sldMk cId="2243080851" sldId="507"/>
            <ac:spMk id="2" creationId="{83B86A65-52A1-4167-A87D-01B89A69F8C4}"/>
          </ac:spMkLst>
        </pc:spChg>
        <pc:spChg chg="mod">
          <ac:chgData name="Andy Mallon" userId="8ed075f77b608d91" providerId="LiveId" clId="{5B38741E-5A4A-4C54-8736-9CABB7C7F104}" dt="2020-10-27T19:27:27.034" v="249" actId="20577"/>
          <ac:spMkLst>
            <pc:docMk/>
            <pc:sldMk cId="2243080851" sldId="507"/>
            <ac:spMk id="3" creationId="{3F72F461-BC9A-441E-88B5-BA0470F88C0D}"/>
          </ac:spMkLst>
        </pc:spChg>
        <pc:spChg chg="add del mod">
          <ac:chgData name="Andy Mallon" userId="8ed075f77b608d91" providerId="LiveId" clId="{5B38741E-5A4A-4C54-8736-9CABB7C7F104}" dt="2020-10-27T19:26:35.590" v="242"/>
          <ac:spMkLst>
            <pc:docMk/>
            <pc:sldMk cId="2243080851" sldId="507"/>
            <ac:spMk id="4" creationId="{A85D09A8-5D8B-4D36-9338-F21AD362C7D8}"/>
          </ac:spMkLst>
        </pc:spChg>
        <pc:spChg chg="add del">
          <ac:chgData name="Andy Mallon" userId="8ed075f77b608d91" providerId="LiveId" clId="{5B38741E-5A4A-4C54-8736-9CABB7C7F104}" dt="2020-10-27T19:26:30.528" v="241"/>
          <ac:spMkLst>
            <pc:docMk/>
            <pc:sldMk cId="2243080851" sldId="507"/>
            <ac:spMk id="5" creationId="{94DF5349-A017-4190-8802-A0E6332D7A9D}"/>
          </ac:spMkLst>
        </pc:spChg>
        <pc:picChg chg="add mod">
          <ac:chgData name="Andy Mallon" userId="8ed075f77b608d91" providerId="LiveId" clId="{5B38741E-5A4A-4C54-8736-9CABB7C7F104}" dt="2020-10-27T19:26:51.948" v="246" actId="14100"/>
          <ac:picMkLst>
            <pc:docMk/>
            <pc:sldMk cId="2243080851" sldId="507"/>
            <ac:picMk id="2050" creationId="{1786C8FC-A426-4B5D-8295-57BAE9F3E7A8}"/>
          </ac:picMkLst>
        </pc:picChg>
      </pc:sldChg>
      <pc:sldChg chg="addSp delSp modSp add ord">
        <pc:chgData name="Andy Mallon" userId="8ed075f77b608d91" providerId="LiveId" clId="{5B38741E-5A4A-4C54-8736-9CABB7C7F104}" dt="2020-10-27T20:04:31.277" v="396" actId="20577"/>
        <pc:sldMkLst>
          <pc:docMk/>
          <pc:sldMk cId="1047902752" sldId="508"/>
        </pc:sldMkLst>
        <pc:spChg chg="del">
          <ac:chgData name="Andy Mallon" userId="8ed075f77b608d91" providerId="LiveId" clId="{5B38741E-5A4A-4C54-8736-9CABB7C7F104}" dt="2020-10-27T20:04:26.568" v="381"/>
          <ac:spMkLst>
            <pc:docMk/>
            <pc:sldMk cId="1047902752" sldId="508"/>
            <ac:spMk id="2" creationId="{50A764D6-ED31-4EB1-A6E9-4FBD26925FA8}"/>
          </ac:spMkLst>
        </pc:spChg>
        <pc:spChg chg="del">
          <ac:chgData name="Andy Mallon" userId="8ed075f77b608d91" providerId="LiveId" clId="{5B38741E-5A4A-4C54-8736-9CABB7C7F104}" dt="2020-10-27T20:04:26.568" v="381"/>
          <ac:spMkLst>
            <pc:docMk/>
            <pc:sldMk cId="1047902752" sldId="508"/>
            <ac:spMk id="3" creationId="{78E4BB5A-63BA-4E52-93D2-E48DD4401F78}"/>
          </ac:spMkLst>
        </pc:spChg>
        <pc:spChg chg="add mod">
          <ac:chgData name="Andy Mallon" userId="8ed075f77b608d91" providerId="LiveId" clId="{5B38741E-5A4A-4C54-8736-9CABB7C7F104}" dt="2020-10-27T20:04:31.277" v="396" actId="20577"/>
          <ac:spMkLst>
            <pc:docMk/>
            <pc:sldMk cId="1047902752" sldId="508"/>
            <ac:spMk id="4" creationId="{AAD44079-812E-4454-959E-10E9B3F31CA7}"/>
          </ac:spMkLst>
        </pc:spChg>
        <pc:spChg chg="add mod">
          <ac:chgData name="Andy Mallon" userId="8ed075f77b608d91" providerId="LiveId" clId="{5B38741E-5A4A-4C54-8736-9CABB7C7F104}" dt="2020-10-27T20:04:26.568" v="381"/>
          <ac:spMkLst>
            <pc:docMk/>
            <pc:sldMk cId="1047902752" sldId="508"/>
            <ac:spMk id="5" creationId="{82981B58-521B-4A07-AEA8-8A9E320817B1}"/>
          </ac:spMkLst>
        </pc:spChg>
        <pc:spChg chg="add mod">
          <ac:chgData name="Andy Mallon" userId="8ed075f77b608d91" providerId="LiveId" clId="{5B38741E-5A4A-4C54-8736-9CABB7C7F104}" dt="2020-10-27T20:04:26.568" v="381"/>
          <ac:spMkLst>
            <pc:docMk/>
            <pc:sldMk cId="1047902752" sldId="508"/>
            <ac:spMk id="6" creationId="{10E9BD8B-F80C-4E9A-9415-65B0AAA3A8E5}"/>
          </ac:spMkLst>
        </pc:spChg>
      </pc:sldChg>
      <pc:sldChg chg="modSp add modAnim">
        <pc:chgData name="Andy Mallon" userId="8ed075f77b608d91" providerId="LiveId" clId="{5B38741E-5A4A-4C54-8736-9CABB7C7F104}" dt="2020-11-27T18:30:51.826" v="799" actId="20577"/>
        <pc:sldMkLst>
          <pc:docMk/>
          <pc:sldMk cId="165150479" sldId="509"/>
        </pc:sldMkLst>
        <pc:spChg chg="mod">
          <ac:chgData name="Andy Mallon" userId="8ed075f77b608d91" providerId="LiveId" clId="{5B38741E-5A4A-4C54-8736-9CABB7C7F104}" dt="2020-11-27T18:30:51.826" v="799" actId="20577"/>
          <ac:spMkLst>
            <pc:docMk/>
            <pc:sldMk cId="165150479" sldId="509"/>
            <ac:spMk id="3" creationId="{AC5052A8-FDF8-4B10-BA9B-B7F822BA750D}"/>
          </ac:spMkLst>
        </pc:spChg>
      </pc:sldChg>
      <pc:sldMasterChg chg="modSp">
        <pc:chgData name="Andy Mallon" userId="8ed075f77b608d91" providerId="LiveId" clId="{5B38741E-5A4A-4C54-8736-9CABB7C7F104}" dt="2020-10-27T20:41:33.514" v="510" actId="1076"/>
        <pc:sldMasterMkLst>
          <pc:docMk/>
          <pc:sldMasterMk cId="964512561" sldId="2147483660"/>
        </pc:sldMasterMkLst>
        <pc:spChg chg="mod">
          <ac:chgData name="Andy Mallon" userId="8ed075f77b608d91" providerId="LiveId" clId="{5B38741E-5A4A-4C54-8736-9CABB7C7F104}" dt="2020-10-27T20:41:33.514" v="510" actId="1076"/>
          <ac:spMkLst>
            <pc:docMk/>
            <pc:sldMasterMk cId="964512561" sldId="2147483660"/>
            <ac:spMk id="16" creationId="{00000000-0000-0000-0000-000000000000}"/>
          </ac:spMkLst>
        </pc:spChg>
      </pc:sldMasterChg>
    </pc:docChg>
  </pc:docChgLst>
  <pc:docChgLst>
    <pc:chgData name="Andy Mallon" userId="8ed075f77b608d91" providerId="LiveId" clId="{12A61CED-885A-45A6-B4E8-7AEBDB3D2BC5}"/>
    <pc:docChg chg="custSel modMainMaster">
      <pc:chgData name="Andy Mallon" userId="8ed075f77b608d91" providerId="LiveId" clId="{12A61CED-885A-45A6-B4E8-7AEBDB3D2BC5}" dt="2020-12-08T19:55:46.004" v="1" actId="478"/>
      <pc:docMkLst>
        <pc:docMk/>
      </pc:docMkLst>
      <pc:sldMasterChg chg="delSp">
        <pc:chgData name="Andy Mallon" userId="8ed075f77b608d91" providerId="LiveId" clId="{12A61CED-885A-45A6-B4E8-7AEBDB3D2BC5}" dt="2020-12-08T19:55:46.004" v="1" actId="478"/>
        <pc:sldMasterMkLst>
          <pc:docMk/>
          <pc:sldMasterMk cId="964512561" sldId="2147483660"/>
        </pc:sldMasterMkLst>
        <pc:spChg chg="del">
          <ac:chgData name="Andy Mallon" userId="8ed075f77b608d91" providerId="LiveId" clId="{12A61CED-885A-45A6-B4E8-7AEBDB3D2BC5}" dt="2020-12-08T19:55:46.004" v="1" actId="478"/>
          <ac:spMkLst>
            <pc:docMk/>
            <pc:sldMasterMk cId="964512561" sldId="2147483660"/>
            <ac:spMk id="16" creationId="{00000000-0000-0000-0000-000000000000}"/>
          </ac:spMkLst>
        </pc:spChg>
        <pc:picChg chg="del">
          <ac:chgData name="Andy Mallon" userId="8ed075f77b608d91" providerId="LiveId" clId="{12A61CED-885A-45A6-B4E8-7AEBDB3D2BC5}" dt="2020-12-08T19:55:35.815" v="0" actId="478"/>
          <ac:picMkLst>
            <pc:docMk/>
            <pc:sldMasterMk cId="964512561" sldId="2147483660"/>
            <ac:picMk id="18" creationId="{8C8D53B3-8048-4C00-B8C4-1D9371111189}"/>
          </ac:picMkLst>
        </pc:picChg>
      </pc:sldMasterChg>
    </pc:docChg>
  </pc:docChgLst>
  <pc:docChgLst>
    <pc:chgData name="Andy Mallon" userId="8ed075f77b608d91" providerId="LiveId" clId="{D7EBAE84-9622-429F-B02C-A6FBE9406EA7}"/>
    <pc:docChg chg="undo custSel addSld delSld modSld modMainMaster modSection">
      <pc:chgData name="Andy Mallon" userId="8ed075f77b608d91" providerId="LiveId" clId="{D7EBAE84-9622-429F-B02C-A6FBE9406EA7}" dt="2020-10-27T15:43:41.363" v="512"/>
      <pc:docMkLst>
        <pc:docMk/>
      </pc:docMkLst>
      <pc:sldChg chg="addSp delSp modSp">
        <pc:chgData name="Andy Mallon" userId="8ed075f77b608d91" providerId="LiveId" clId="{D7EBAE84-9622-429F-B02C-A6FBE9406EA7}" dt="2020-10-27T14:51:41.859" v="41" actId="1035"/>
        <pc:sldMkLst>
          <pc:docMk/>
          <pc:sldMk cId="2739607986" sldId="256"/>
        </pc:sldMkLst>
        <pc:picChg chg="add mod">
          <ac:chgData name="Andy Mallon" userId="8ed075f77b608d91" providerId="LiveId" clId="{D7EBAE84-9622-429F-B02C-A6FBE9406EA7}" dt="2020-10-27T14:51:41.859" v="41" actId="1035"/>
          <ac:picMkLst>
            <pc:docMk/>
            <pc:sldMk cId="2739607986" sldId="256"/>
            <ac:picMk id="5" creationId="{11711341-0035-4D93-A969-6EC2672ABDB5}"/>
          </ac:picMkLst>
        </pc:picChg>
        <pc:picChg chg="add del mod">
          <ac:chgData name="Andy Mallon" userId="8ed075f77b608d91" providerId="LiveId" clId="{D7EBAE84-9622-429F-B02C-A6FBE9406EA7}" dt="2020-10-27T14:51:35.641" v="38" actId="478"/>
          <ac:picMkLst>
            <pc:docMk/>
            <pc:sldMk cId="2739607986" sldId="256"/>
            <ac:picMk id="7" creationId="{C7EFC12A-5A80-46A7-A7F1-7DFD66372F67}"/>
          </ac:picMkLst>
        </pc:picChg>
      </pc:sldChg>
      <pc:sldChg chg="modSp">
        <pc:chgData name="Andy Mallon" userId="8ed075f77b608d91" providerId="LiveId" clId="{D7EBAE84-9622-429F-B02C-A6FBE9406EA7}" dt="2020-10-27T15:38:03.625" v="511" actId="20577"/>
        <pc:sldMkLst>
          <pc:docMk/>
          <pc:sldMk cId="1913688579" sldId="411"/>
        </pc:sldMkLst>
        <pc:spChg chg="mod">
          <ac:chgData name="Andy Mallon" userId="8ed075f77b608d91" providerId="LiveId" clId="{D7EBAE84-9622-429F-B02C-A6FBE9406EA7}" dt="2020-10-27T15:38:03.625" v="511" actId="20577"/>
          <ac:spMkLst>
            <pc:docMk/>
            <pc:sldMk cId="1913688579" sldId="411"/>
            <ac:spMk id="6" creationId="{2FB2D532-9AF4-47CB-9CCE-F3ACE48D5798}"/>
          </ac:spMkLst>
        </pc:spChg>
      </pc:sldChg>
      <pc:sldChg chg="modSp">
        <pc:chgData name="Andy Mallon" userId="8ed075f77b608d91" providerId="LiveId" clId="{D7EBAE84-9622-429F-B02C-A6FBE9406EA7}" dt="2020-10-27T14:44:17.331" v="3" actId="27636"/>
        <pc:sldMkLst>
          <pc:docMk/>
          <pc:sldMk cId="1633895870" sldId="440"/>
        </pc:sldMkLst>
        <pc:spChg chg="mod">
          <ac:chgData name="Andy Mallon" userId="8ed075f77b608d91" providerId="LiveId" clId="{D7EBAE84-9622-429F-B02C-A6FBE9406EA7}" dt="2020-10-27T14:44:17.331" v="3" actId="27636"/>
          <ac:spMkLst>
            <pc:docMk/>
            <pc:sldMk cId="1633895870" sldId="440"/>
            <ac:spMk id="3" creationId="{00000000-0000-0000-0000-000000000000}"/>
          </ac:spMkLst>
        </pc:spChg>
      </pc:sldChg>
      <pc:sldChg chg="modSp">
        <pc:chgData name="Andy Mallon" userId="8ed075f77b608d91" providerId="LiveId" clId="{D7EBAE84-9622-429F-B02C-A6FBE9406EA7}" dt="2020-10-27T15:29:29.098" v="266" actId="1076"/>
        <pc:sldMkLst>
          <pc:docMk/>
          <pc:sldMk cId="2795860619" sldId="442"/>
        </pc:sldMkLst>
        <pc:spChg chg="mod">
          <ac:chgData name="Andy Mallon" userId="8ed075f77b608d91" providerId="LiveId" clId="{D7EBAE84-9622-429F-B02C-A6FBE9406EA7}" dt="2020-10-27T15:29:29.098" v="266" actId="1076"/>
          <ac:spMkLst>
            <pc:docMk/>
            <pc:sldMk cId="2795860619" sldId="442"/>
            <ac:spMk id="25" creationId="{975F2E7A-D074-4084-80D5-8F527A1BBD15}"/>
          </ac:spMkLst>
        </pc:spChg>
      </pc:sldChg>
      <pc:sldChg chg="modSp">
        <pc:chgData name="Andy Mallon" userId="8ed075f77b608d91" providerId="LiveId" clId="{D7EBAE84-9622-429F-B02C-A6FBE9406EA7}" dt="2020-10-27T15:08:24.280" v="216" actId="2711"/>
        <pc:sldMkLst>
          <pc:docMk/>
          <pc:sldMk cId="4215937150" sldId="444"/>
        </pc:sldMkLst>
        <pc:spChg chg="mod">
          <ac:chgData name="Andy Mallon" userId="8ed075f77b608d91" providerId="LiveId" clId="{D7EBAE84-9622-429F-B02C-A6FBE9406EA7}" dt="2020-10-27T15:08:24.280" v="216" actId="2711"/>
          <ac:spMkLst>
            <pc:docMk/>
            <pc:sldMk cId="4215937150" sldId="444"/>
            <ac:spMk id="3" creationId="{1C7A57B7-6102-4C04-BC39-BF1CF36FFDD0}"/>
          </ac:spMkLst>
        </pc:spChg>
      </pc:sldChg>
      <pc:sldChg chg="addSp modSp">
        <pc:chgData name="Andy Mallon" userId="8ed075f77b608d91" providerId="LiveId" clId="{D7EBAE84-9622-429F-B02C-A6FBE9406EA7}" dt="2020-10-27T14:55:02.380" v="57" actId="167"/>
        <pc:sldMkLst>
          <pc:docMk/>
          <pc:sldMk cId="3389321251" sldId="460"/>
        </pc:sldMkLst>
        <pc:spChg chg="add mod ord">
          <ac:chgData name="Andy Mallon" userId="8ed075f77b608d91" providerId="LiveId" clId="{D7EBAE84-9622-429F-B02C-A6FBE9406EA7}" dt="2020-10-27T14:55:02.380" v="57" actId="167"/>
          <ac:spMkLst>
            <pc:docMk/>
            <pc:sldMk cId="3389321251" sldId="460"/>
            <ac:spMk id="3" creationId="{F970ECD2-C4D4-4A92-93A8-19F1C15C2F48}"/>
          </ac:spMkLst>
        </pc:spChg>
        <pc:picChg chg="mod">
          <ac:chgData name="Andy Mallon" userId="8ed075f77b608d91" providerId="LiveId" clId="{D7EBAE84-9622-429F-B02C-A6FBE9406EA7}" dt="2020-10-27T14:49:16.792" v="31" actId="1038"/>
          <ac:picMkLst>
            <pc:docMk/>
            <pc:sldMk cId="3389321251" sldId="460"/>
            <ac:picMk id="6" creationId="{08CE9476-C8F7-4256-8BE8-88A89717308E}"/>
          </ac:picMkLst>
        </pc:picChg>
      </pc:sldChg>
      <pc:sldChg chg="delSp">
        <pc:chgData name="Andy Mallon" userId="8ed075f77b608d91" providerId="LiveId" clId="{D7EBAE84-9622-429F-B02C-A6FBE9406EA7}" dt="2020-10-27T14:44:17.292" v="2"/>
        <pc:sldMkLst>
          <pc:docMk/>
          <pc:sldMk cId="71972238" sldId="461"/>
        </pc:sldMkLst>
        <pc:picChg chg="del">
          <ac:chgData name="Andy Mallon" userId="8ed075f77b608d91" providerId="LiveId" clId="{D7EBAE84-9622-429F-B02C-A6FBE9406EA7}" dt="2020-10-27T14:44:17.292" v="2"/>
          <ac:picMkLst>
            <pc:docMk/>
            <pc:sldMk cId="71972238" sldId="461"/>
            <ac:picMk id="4" creationId="{BF480EB0-E60A-4EA9-8861-DCFE45754FC0}"/>
          </ac:picMkLst>
        </pc:picChg>
      </pc:sldChg>
      <pc:sldChg chg="addSp modSp">
        <pc:chgData name="Andy Mallon" userId="8ed075f77b608d91" providerId="LiveId" clId="{D7EBAE84-9622-429F-B02C-A6FBE9406EA7}" dt="2020-10-27T14:55:34.398" v="61" actId="167"/>
        <pc:sldMkLst>
          <pc:docMk/>
          <pc:sldMk cId="1213162916" sldId="467"/>
        </pc:sldMkLst>
        <pc:spChg chg="add ord">
          <ac:chgData name="Andy Mallon" userId="8ed075f77b608d91" providerId="LiveId" clId="{D7EBAE84-9622-429F-B02C-A6FBE9406EA7}" dt="2020-10-27T14:55:34.398" v="61" actId="167"/>
          <ac:spMkLst>
            <pc:docMk/>
            <pc:sldMk cId="1213162916" sldId="467"/>
            <ac:spMk id="5" creationId="{64D1091E-B53A-4D77-957D-9993658D2701}"/>
          </ac:spMkLst>
        </pc:spChg>
      </pc:sldChg>
      <pc:sldChg chg="modSp">
        <pc:chgData name="Andy Mallon" userId="8ed075f77b608d91" providerId="LiveId" clId="{D7EBAE84-9622-429F-B02C-A6FBE9406EA7}" dt="2020-10-27T14:48:39.858" v="17" actId="20577"/>
        <pc:sldMkLst>
          <pc:docMk/>
          <pc:sldMk cId="3172988031" sldId="479"/>
        </pc:sldMkLst>
        <pc:spChg chg="mod">
          <ac:chgData name="Andy Mallon" userId="8ed075f77b608d91" providerId="LiveId" clId="{D7EBAE84-9622-429F-B02C-A6FBE9406EA7}" dt="2020-10-27T14:48:39.858" v="17" actId="20577"/>
          <ac:spMkLst>
            <pc:docMk/>
            <pc:sldMk cId="3172988031" sldId="479"/>
            <ac:spMk id="8" creationId="{C0D4753E-845C-4795-A067-FDCAD3F696DE}"/>
          </ac:spMkLst>
        </pc:spChg>
      </pc:sldChg>
      <pc:sldChg chg="modSp">
        <pc:chgData name="Andy Mallon" userId="8ed075f77b608d91" providerId="LiveId" clId="{D7EBAE84-9622-429F-B02C-A6FBE9406EA7}" dt="2020-10-27T14:49:08.338" v="19" actId="20577"/>
        <pc:sldMkLst>
          <pc:docMk/>
          <pc:sldMk cId="173909241" sldId="483"/>
        </pc:sldMkLst>
        <pc:spChg chg="mod">
          <ac:chgData name="Andy Mallon" userId="8ed075f77b608d91" providerId="LiveId" clId="{D7EBAE84-9622-429F-B02C-A6FBE9406EA7}" dt="2020-10-27T14:49:08.338" v="19" actId="20577"/>
          <ac:spMkLst>
            <pc:docMk/>
            <pc:sldMk cId="173909241" sldId="483"/>
            <ac:spMk id="2" creationId="{505DBB3D-CB14-43D5-A701-7FCBEA1989A9}"/>
          </ac:spMkLst>
        </pc:spChg>
      </pc:sldChg>
      <pc:sldChg chg="addSp modSp">
        <pc:chgData name="Andy Mallon" userId="8ed075f77b608d91" providerId="LiveId" clId="{D7EBAE84-9622-429F-B02C-A6FBE9406EA7}" dt="2020-10-27T14:55:12.033" v="59" actId="167"/>
        <pc:sldMkLst>
          <pc:docMk/>
          <pc:sldMk cId="3430253626" sldId="490"/>
        </pc:sldMkLst>
        <pc:spChg chg="add ord">
          <ac:chgData name="Andy Mallon" userId="8ed075f77b608d91" providerId="LiveId" clId="{D7EBAE84-9622-429F-B02C-A6FBE9406EA7}" dt="2020-10-27T14:55:12.033" v="59" actId="167"/>
          <ac:spMkLst>
            <pc:docMk/>
            <pc:sldMk cId="3430253626" sldId="490"/>
            <ac:spMk id="5" creationId="{6BB07CCE-3235-4140-A574-2ABA7B74D8C3}"/>
          </ac:spMkLst>
        </pc:spChg>
      </pc:sldChg>
      <pc:sldChg chg="modTransition">
        <pc:chgData name="Andy Mallon" userId="8ed075f77b608d91" providerId="LiveId" clId="{D7EBAE84-9622-429F-B02C-A6FBE9406EA7}" dt="2020-10-27T15:31:56.933" v="267"/>
        <pc:sldMkLst>
          <pc:docMk/>
          <pc:sldMk cId="3136387958" sldId="499"/>
        </pc:sldMkLst>
      </pc:sldChg>
      <pc:sldChg chg="addSp modSp">
        <pc:chgData name="Andy Mallon" userId="8ed075f77b608d91" providerId="LiveId" clId="{D7EBAE84-9622-429F-B02C-A6FBE9406EA7}" dt="2020-10-27T14:55:45.708" v="63" actId="167"/>
        <pc:sldMkLst>
          <pc:docMk/>
          <pc:sldMk cId="3314451117" sldId="500"/>
        </pc:sldMkLst>
        <pc:spChg chg="add ord">
          <ac:chgData name="Andy Mallon" userId="8ed075f77b608d91" providerId="LiveId" clId="{D7EBAE84-9622-429F-B02C-A6FBE9406EA7}" dt="2020-10-27T14:55:45.708" v="63" actId="167"/>
          <ac:spMkLst>
            <pc:docMk/>
            <pc:sldMk cId="3314451117" sldId="500"/>
            <ac:spMk id="5" creationId="{26D50336-1081-4696-BA8F-3DA29D218CBA}"/>
          </ac:spMkLst>
        </pc:spChg>
      </pc:sldChg>
      <pc:sldChg chg="add">
        <pc:chgData name="Andy Mallon" userId="8ed075f77b608d91" providerId="LiveId" clId="{D7EBAE84-9622-429F-B02C-A6FBE9406EA7}" dt="2020-10-27T15:43:41.363" v="512"/>
        <pc:sldMkLst>
          <pc:docMk/>
          <pc:sldMk cId="1334755864" sldId="504"/>
        </pc:sldMkLst>
      </pc:sldChg>
      <pc:sldChg chg="delSp add del">
        <pc:chgData name="Andy Mallon" userId="8ed075f77b608d91" providerId="LiveId" clId="{D7EBAE84-9622-429F-B02C-A6FBE9406EA7}" dt="2020-10-27T14:51:44.740" v="42" actId="2696"/>
        <pc:sldMkLst>
          <pc:docMk/>
          <pc:sldMk cId="2543416576" sldId="504"/>
        </pc:sldMkLst>
        <pc:spChg chg="del">
          <ac:chgData name="Andy Mallon" userId="8ed075f77b608d91" providerId="LiveId" clId="{D7EBAE84-9622-429F-B02C-A6FBE9406EA7}" dt="2020-10-27T14:49:57.423" v="33"/>
          <ac:spMkLst>
            <pc:docMk/>
            <pc:sldMk cId="2543416576" sldId="504"/>
            <ac:spMk id="2" creationId="{264CA04E-FDB8-46AA-9676-8FE9D2638155}"/>
          </ac:spMkLst>
        </pc:spChg>
        <pc:spChg chg="del">
          <ac:chgData name="Andy Mallon" userId="8ed075f77b608d91" providerId="LiveId" clId="{D7EBAE84-9622-429F-B02C-A6FBE9406EA7}" dt="2020-10-27T14:49:57.423" v="33"/>
          <ac:spMkLst>
            <pc:docMk/>
            <pc:sldMk cId="2543416576" sldId="504"/>
            <ac:spMk id="3" creationId="{4E3BDF8F-052B-4C2B-B233-55A663F0CA50}"/>
          </ac:spMkLst>
        </pc:spChg>
        <pc:spChg chg="del">
          <ac:chgData name="Andy Mallon" userId="8ed075f77b608d91" providerId="LiveId" clId="{D7EBAE84-9622-429F-B02C-A6FBE9406EA7}" dt="2020-10-27T14:49:57.423" v="33"/>
          <ac:spMkLst>
            <pc:docMk/>
            <pc:sldMk cId="2543416576" sldId="504"/>
            <ac:spMk id="4" creationId="{A010AA39-5D0A-4FB5-9168-FA342A2483B1}"/>
          </ac:spMkLst>
        </pc:spChg>
      </pc:sldChg>
      <pc:sldChg chg="add del">
        <pc:chgData name="Andy Mallon" userId="8ed075f77b608d91" providerId="LiveId" clId="{D7EBAE84-9622-429F-B02C-A6FBE9406EA7}" dt="2020-10-27T14:50:24.744" v="35" actId="2696"/>
        <pc:sldMkLst>
          <pc:docMk/>
          <pc:sldMk cId="1780210335" sldId="505"/>
        </pc:sldMkLst>
      </pc:sldChg>
      <pc:sldMasterChg chg="addSp delSp modSp">
        <pc:chgData name="Andy Mallon" userId="8ed075f77b608d91" providerId="LiveId" clId="{D7EBAE84-9622-429F-B02C-A6FBE9406EA7}" dt="2020-10-27T15:27:17.584" v="262" actId="1076"/>
        <pc:sldMasterMkLst>
          <pc:docMk/>
          <pc:sldMasterMk cId="964512561" sldId="2147483660"/>
        </pc:sldMasterMkLst>
        <pc:spChg chg="mod">
          <ac:chgData name="Andy Mallon" userId="8ed075f77b608d91" providerId="LiveId" clId="{D7EBAE84-9622-429F-B02C-A6FBE9406EA7}" dt="2020-10-27T15:27:17.584" v="262" actId="1076"/>
          <ac:spMkLst>
            <pc:docMk/>
            <pc:sldMasterMk cId="964512561" sldId="2147483660"/>
            <ac:spMk id="16" creationId="{00000000-0000-0000-0000-000000000000}"/>
          </ac:spMkLst>
        </pc:spChg>
        <pc:spChg chg="add del">
          <ac:chgData name="Andy Mallon" userId="8ed075f77b608d91" providerId="LiveId" clId="{D7EBAE84-9622-429F-B02C-A6FBE9406EA7}" dt="2020-10-27T14:53:16.810" v="48"/>
          <ac:spMkLst>
            <pc:docMk/>
            <pc:sldMasterMk cId="964512561" sldId="2147483660"/>
            <ac:spMk id="17" creationId="{BC730328-CF0E-44D5-B57A-ED5DB30CEC3E}"/>
          </ac:spMkLst>
        </pc:spChg>
        <pc:picChg chg="add del mod">
          <ac:chgData name="Andy Mallon" userId="8ed075f77b608d91" providerId="LiveId" clId="{D7EBAE84-9622-429F-B02C-A6FBE9406EA7}" dt="2020-10-27T14:52:33.341" v="43" actId="478"/>
          <ac:picMkLst>
            <pc:docMk/>
            <pc:sldMasterMk cId="964512561" sldId="2147483660"/>
            <ac:picMk id="14" creationId="{D1A9F27A-9CEC-46B2-B2D4-C0533EEA1EFB}"/>
          </ac:picMkLst>
        </pc:picChg>
        <pc:picChg chg="add mod">
          <ac:chgData name="Andy Mallon" userId="8ed075f77b608d91" providerId="LiveId" clId="{D7EBAE84-9622-429F-B02C-A6FBE9406EA7}" dt="2020-10-27T14:53:49.420" v="52" actId="1076"/>
          <ac:picMkLst>
            <pc:docMk/>
            <pc:sldMasterMk cId="964512561" sldId="2147483660"/>
            <ac:picMk id="18" creationId="{8C8D53B3-8048-4C00-B8C4-1D9371111189}"/>
          </ac:picMkLst>
        </pc:picChg>
      </pc:sldMasterChg>
      <pc:sldMasterChg chg="delSldLayout modSldLayout">
        <pc:chgData name="Andy Mallon" userId="8ed075f77b608d91" providerId="LiveId" clId="{D7EBAE84-9622-429F-B02C-A6FBE9406EA7}" dt="2020-10-27T14:52:52.674" v="46" actId="2696"/>
        <pc:sldMasterMkLst>
          <pc:docMk/>
          <pc:sldMasterMk cId="2423828677" sldId="2147483674"/>
        </pc:sldMasterMkLst>
        <pc:sldLayoutChg chg="modSp del">
          <pc:chgData name="Andy Mallon" userId="8ed075f77b608d91" providerId="LiveId" clId="{D7EBAE84-9622-429F-B02C-A6FBE9406EA7}" dt="2020-10-27T14:52:52.674" v="46" actId="2696"/>
          <pc:sldLayoutMkLst>
            <pc:docMk/>
            <pc:sldMasterMk cId="2423828677" sldId="2147483674"/>
            <pc:sldLayoutMk cId="2296734223" sldId="2147483675"/>
          </pc:sldLayoutMkLst>
          <pc:spChg chg="mod">
            <ac:chgData name="Andy Mallon" userId="8ed075f77b608d91" providerId="LiveId" clId="{D7EBAE84-9622-429F-B02C-A6FBE9406EA7}" dt="2020-10-27T14:47:10.379" v="5" actId="2711"/>
            <ac:spMkLst>
              <pc:docMk/>
              <pc:sldMasterMk cId="2423828677" sldId="2147483674"/>
              <pc:sldLayoutMk cId="2296734223" sldId="2147483675"/>
              <ac:spMk id="10" creationId="{E83E6DCD-0925-492B-B952-87A34542FCA4}"/>
            </ac:spMkLst>
          </pc:spChg>
        </pc:sldLayoutChg>
        <pc:sldLayoutChg chg="modSp del">
          <pc:chgData name="Andy Mallon" userId="8ed075f77b608d91" providerId="LiveId" clId="{D7EBAE84-9622-429F-B02C-A6FBE9406EA7}" dt="2020-10-27T14:52:50.007" v="45" actId="2696"/>
          <pc:sldLayoutMkLst>
            <pc:docMk/>
            <pc:sldMasterMk cId="2423828677" sldId="2147483674"/>
            <pc:sldLayoutMk cId="753560449" sldId="2147483676"/>
          </pc:sldLayoutMkLst>
          <pc:spChg chg="mod">
            <ac:chgData name="Andy Mallon" userId="8ed075f77b608d91" providerId="LiveId" clId="{D7EBAE84-9622-429F-B02C-A6FBE9406EA7}" dt="2020-10-27T14:47:22.028" v="6" actId="2711"/>
            <ac:spMkLst>
              <pc:docMk/>
              <pc:sldMasterMk cId="2423828677" sldId="2147483674"/>
              <pc:sldLayoutMk cId="753560449" sldId="2147483676"/>
              <ac:spMk id="10" creationId="{E83E6DCD-0925-492B-B952-87A34542FCA4}"/>
            </ac:spMkLst>
          </pc:spChg>
        </pc:sldLayoutChg>
        <pc:sldLayoutChg chg="modSp">
          <pc:chgData name="Andy Mallon" userId="8ed075f77b608d91" providerId="LiveId" clId="{D7EBAE84-9622-429F-B02C-A6FBE9406EA7}" dt="2020-10-27T14:47:36.567" v="8" actId="2711"/>
          <pc:sldLayoutMkLst>
            <pc:docMk/>
            <pc:sldMasterMk cId="2423828677" sldId="2147483674"/>
            <pc:sldLayoutMk cId="1921471311" sldId="2147483677"/>
          </pc:sldLayoutMkLst>
          <pc:spChg chg="mod">
            <ac:chgData name="Andy Mallon" userId="8ed075f77b608d91" providerId="LiveId" clId="{D7EBAE84-9622-429F-B02C-A6FBE9406EA7}" dt="2020-10-27T14:47:36.567" v="8" actId="2711"/>
            <ac:spMkLst>
              <pc:docMk/>
              <pc:sldMasterMk cId="2423828677" sldId="2147483674"/>
              <pc:sldLayoutMk cId="1921471311" sldId="2147483677"/>
              <ac:spMk id="10" creationId="{E83E6DCD-0925-492B-B952-87A34542FCA4}"/>
            </ac:spMkLst>
          </pc:spChg>
        </pc:sldLayoutChg>
        <pc:sldLayoutChg chg="del">
          <pc:chgData name="Andy Mallon" userId="8ed075f77b608d91" providerId="LiveId" clId="{D7EBAE84-9622-429F-B02C-A6FBE9406EA7}" dt="2020-10-27T14:52:43.581" v="44" actId="2696"/>
          <pc:sldLayoutMkLst>
            <pc:docMk/>
            <pc:sldMasterMk cId="2423828677" sldId="2147483674"/>
            <pc:sldLayoutMk cId="2727543146" sldId="2147483678"/>
          </pc:sldLayoutMkLst>
        </pc:sldLayoutChg>
      </pc:sldMasterChg>
    </pc:docChg>
  </pc:docChgLst>
  <pc:docChgLst>
    <pc:chgData name="Andy Mallon" userId="8ed075f77b608d91" providerId="LiveId" clId="{4547C496-5ECD-4550-8D04-FF5E35435080}"/>
    <pc:docChg chg="undo redo custSel addSld delSld modSld sldOrd addSection delSection modSection">
      <pc:chgData name="Andy Mallon" userId="8ed075f77b608d91" providerId="LiveId" clId="{4547C496-5ECD-4550-8D04-FF5E35435080}" dt="2020-10-27T14:30:54.608" v="15063"/>
      <pc:docMkLst>
        <pc:docMk/>
      </pc:docMkLst>
      <pc:sldChg chg="modSp modNotesTx">
        <pc:chgData name="Andy Mallon" userId="8ed075f77b608d91" providerId="LiveId" clId="{4547C496-5ECD-4550-8D04-FF5E35435080}" dt="2020-10-25T05:42:35.595" v="13831" actId="20577"/>
        <pc:sldMkLst>
          <pc:docMk/>
          <pc:sldMk cId="2733088080" sldId="317"/>
        </pc:sldMkLst>
        <pc:spChg chg="mod">
          <ac:chgData name="Andy Mallon" userId="8ed075f77b608d91" providerId="LiveId" clId="{4547C496-5ECD-4550-8D04-FF5E35435080}" dt="2020-10-25T05:42:35.595" v="13831" actId="20577"/>
          <ac:spMkLst>
            <pc:docMk/>
            <pc:sldMk cId="2733088080" sldId="317"/>
            <ac:spMk id="3" creationId="{00000000-0000-0000-0000-000000000000}"/>
          </ac:spMkLst>
        </pc:spChg>
      </pc:sldChg>
      <pc:sldChg chg="modSp">
        <pc:chgData name="Andy Mallon" userId="8ed075f77b608d91" providerId="LiveId" clId="{4547C496-5ECD-4550-8D04-FF5E35435080}" dt="2020-10-24T14:52:25.359" v="6226" actId="20577"/>
        <pc:sldMkLst>
          <pc:docMk/>
          <pc:sldMk cId="1633895870" sldId="440"/>
        </pc:sldMkLst>
        <pc:spChg chg="mod">
          <ac:chgData name="Andy Mallon" userId="8ed075f77b608d91" providerId="LiveId" clId="{4547C496-5ECD-4550-8D04-FF5E35435080}" dt="2020-10-24T14:52:25.359" v="6226" actId="20577"/>
          <ac:spMkLst>
            <pc:docMk/>
            <pc:sldMk cId="1633895870" sldId="440"/>
            <ac:spMk id="3" creationId="{00000000-0000-0000-0000-000000000000}"/>
          </ac:spMkLst>
        </pc:spChg>
      </pc:sldChg>
      <pc:sldChg chg="modSp">
        <pc:chgData name="Andy Mallon" userId="8ed075f77b608d91" providerId="LiveId" clId="{4547C496-5ECD-4550-8D04-FF5E35435080}" dt="2020-10-24T14:54:14.186" v="6236" actId="20577"/>
        <pc:sldMkLst>
          <pc:docMk/>
          <pc:sldMk cId="2795860619" sldId="442"/>
        </pc:sldMkLst>
        <pc:spChg chg="mod">
          <ac:chgData name="Andy Mallon" userId="8ed075f77b608d91" providerId="LiveId" clId="{4547C496-5ECD-4550-8D04-FF5E35435080}" dt="2020-10-24T14:54:14.186" v="6236" actId="20577"/>
          <ac:spMkLst>
            <pc:docMk/>
            <pc:sldMk cId="2795860619" sldId="442"/>
            <ac:spMk id="25" creationId="{975F2E7A-D074-4084-80D5-8F527A1BBD15}"/>
          </ac:spMkLst>
        </pc:spChg>
      </pc:sldChg>
      <pc:sldChg chg="ord">
        <pc:chgData name="Andy Mallon" userId="8ed075f77b608d91" providerId="LiveId" clId="{4547C496-5ECD-4550-8D04-FF5E35435080}" dt="2020-10-24T15:11:54.008" v="6560"/>
        <pc:sldMkLst>
          <pc:docMk/>
          <pc:sldMk cId="4215937150" sldId="444"/>
        </pc:sldMkLst>
      </pc:sldChg>
      <pc:sldChg chg="del">
        <pc:chgData name="Andy Mallon" userId="8ed075f77b608d91" providerId="LiveId" clId="{4547C496-5ECD-4550-8D04-FF5E35435080}" dt="2020-10-24T16:19:50.614" v="11876" actId="2696"/>
        <pc:sldMkLst>
          <pc:docMk/>
          <pc:sldMk cId="2206245457" sldId="448"/>
        </pc:sldMkLst>
      </pc:sldChg>
      <pc:sldChg chg="modSp">
        <pc:chgData name="Andy Mallon" userId="8ed075f77b608d91" providerId="LiveId" clId="{4547C496-5ECD-4550-8D04-FF5E35435080}" dt="2020-10-25T05:35:30.944" v="13095" actId="20577"/>
        <pc:sldMkLst>
          <pc:docMk/>
          <pc:sldMk cId="3742114196" sldId="450"/>
        </pc:sldMkLst>
        <pc:spChg chg="mod">
          <ac:chgData name="Andy Mallon" userId="8ed075f77b608d91" providerId="LiveId" clId="{4547C496-5ECD-4550-8D04-FF5E35435080}" dt="2020-10-25T05:35:30.944" v="13095" actId="20577"/>
          <ac:spMkLst>
            <pc:docMk/>
            <pc:sldMk cId="3742114196" sldId="450"/>
            <ac:spMk id="2" creationId="{6873551E-6A08-4C6E-93E4-BC53CFF91BD0}"/>
          </ac:spMkLst>
        </pc:spChg>
      </pc:sldChg>
      <pc:sldChg chg="modSp">
        <pc:chgData name="Andy Mallon" userId="8ed075f77b608d91" providerId="LiveId" clId="{4547C496-5ECD-4550-8D04-FF5E35435080}" dt="2020-10-24T15:10:53.617" v="6558" actId="27636"/>
        <pc:sldMkLst>
          <pc:docMk/>
          <pc:sldMk cId="2195604299" sldId="451"/>
        </pc:sldMkLst>
        <pc:spChg chg="mod">
          <ac:chgData name="Andy Mallon" userId="8ed075f77b608d91" providerId="LiveId" clId="{4547C496-5ECD-4550-8D04-FF5E35435080}" dt="2020-10-24T15:10:53.617" v="6558" actId="27636"/>
          <ac:spMkLst>
            <pc:docMk/>
            <pc:sldMk cId="2195604299" sldId="451"/>
            <ac:spMk id="3" creationId="{00000000-0000-0000-0000-000000000000}"/>
          </ac:spMkLst>
        </pc:spChg>
      </pc:sldChg>
      <pc:sldChg chg="addSp delSp modSp">
        <pc:chgData name="Andy Mallon" userId="8ed075f77b608d91" providerId="LiveId" clId="{4547C496-5ECD-4550-8D04-FF5E35435080}" dt="2020-10-26T19:07:31.442" v="14338" actId="208"/>
        <pc:sldMkLst>
          <pc:docMk/>
          <pc:sldMk cId="1548728572" sldId="456"/>
        </pc:sldMkLst>
        <pc:spChg chg="mod">
          <ac:chgData name="Andy Mallon" userId="8ed075f77b608d91" providerId="LiveId" clId="{4547C496-5ECD-4550-8D04-FF5E35435080}" dt="2020-10-24T16:01:43.454" v="10113" actId="27636"/>
          <ac:spMkLst>
            <pc:docMk/>
            <pc:sldMk cId="1548728572" sldId="456"/>
            <ac:spMk id="2" creationId="{A2F9E2F8-46B6-4EE1-A325-63373FB2F322}"/>
          </ac:spMkLst>
        </pc:spChg>
        <pc:spChg chg="del">
          <ac:chgData name="Andy Mallon" userId="8ed075f77b608d91" providerId="LiveId" clId="{4547C496-5ECD-4550-8D04-FF5E35435080}" dt="2020-10-26T18:02:08.381" v="13929"/>
          <ac:spMkLst>
            <pc:docMk/>
            <pc:sldMk cId="1548728572" sldId="456"/>
            <ac:spMk id="3" creationId="{9D352778-4C53-4E66-8B57-E05441B7B7ED}"/>
          </ac:spMkLst>
        </pc:spChg>
        <pc:spChg chg="add mod">
          <ac:chgData name="Andy Mallon" userId="8ed075f77b608d91" providerId="LiveId" clId="{4547C496-5ECD-4550-8D04-FF5E35435080}" dt="2020-10-26T19:02:48.037" v="14336" actId="20577"/>
          <ac:spMkLst>
            <pc:docMk/>
            <pc:sldMk cId="1548728572" sldId="456"/>
            <ac:spMk id="5" creationId="{37A35C21-FAB7-425D-A76A-D01227CAE4C9}"/>
          </ac:spMkLst>
        </pc:spChg>
        <pc:picChg chg="add mod">
          <ac:chgData name="Andy Mallon" userId="8ed075f77b608d91" providerId="LiveId" clId="{4547C496-5ECD-4550-8D04-FF5E35435080}" dt="2020-10-26T19:07:31.442" v="14338" actId="208"/>
          <ac:picMkLst>
            <pc:docMk/>
            <pc:sldMk cId="1548728572" sldId="456"/>
            <ac:picMk id="4" creationId="{C1FBD12A-D19A-4B23-915A-54B8661BC02B}"/>
          </ac:picMkLst>
        </pc:picChg>
      </pc:sldChg>
      <pc:sldChg chg="modSp">
        <pc:chgData name="Andy Mallon" userId="8ed075f77b608d91" providerId="LiveId" clId="{4547C496-5ECD-4550-8D04-FF5E35435080}" dt="2020-10-24T16:03:49.126" v="10326" actId="20577"/>
        <pc:sldMkLst>
          <pc:docMk/>
          <pc:sldMk cId="3647480775" sldId="457"/>
        </pc:sldMkLst>
        <pc:spChg chg="mod">
          <ac:chgData name="Andy Mallon" userId="8ed075f77b608d91" providerId="LiveId" clId="{4547C496-5ECD-4550-8D04-FF5E35435080}" dt="2020-10-24T16:03:49.126" v="10326" actId="20577"/>
          <ac:spMkLst>
            <pc:docMk/>
            <pc:sldMk cId="3647480775" sldId="457"/>
            <ac:spMk id="3" creationId="{728C0864-3DF3-429D-8915-E2959BBF768B}"/>
          </ac:spMkLst>
        </pc:spChg>
      </pc:sldChg>
      <pc:sldChg chg="modAnim">
        <pc:chgData name="Andy Mallon" userId="8ed075f77b608d91" providerId="LiveId" clId="{4547C496-5ECD-4550-8D04-FF5E35435080}" dt="2020-10-24T15:02:31.697" v="6332"/>
        <pc:sldMkLst>
          <pc:docMk/>
          <pc:sldMk cId="1008670777" sldId="458"/>
        </pc:sldMkLst>
      </pc:sldChg>
      <pc:sldChg chg="ord">
        <pc:chgData name="Andy Mallon" userId="8ed075f77b608d91" providerId="LiveId" clId="{4547C496-5ECD-4550-8D04-FF5E35435080}" dt="2020-10-10T16:51:59.979" v="4560"/>
        <pc:sldMkLst>
          <pc:docMk/>
          <pc:sldMk cId="71972238" sldId="461"/>
        </pc:sldMkLst>
      </pc:sldChg>
      <pc:sldChg chg="modSp ord">
        <pc:chgData name="Andy Mallon" userId="8ed075f77b608d91" providerId="LiveId" clId="{4547C496-5ECD-4550-8D04-FF5E35435080}" dt="2020-10-26T18:16:59.110" v="14308" actId="27636"/>
        <pc:sldMkLst>
          <pc:docMk/>
          <pc:sldMk cId="2763190889" sldId="462"/>
        </pc:sldMkLst>
        <pc:spChg chg="mod">
          <ac:chgData name="Andy Mallon" userId="8ed075f77b608d91" providerId="LiveId" clId="{4547C496-5ECD-4550-8D04-FF5E35435080}" dt="2020-10-26T18:15:27.468" v="14103" actId="20577"/>
          <ac:spMkLst>
            <pc:docMk/>
            <pc:sldMk cId="2763190889" sldId="462"/>
            <ac:spMk id="2" creationId="{D565EA74-B539-4EBD-88EB-D34CCB23C3FA}"/>
          </ac:spMkLst>
        </pc:spChg>
        <pc:spChg chg="mod">
          <ac:chgData name="Andy Mallon" userId="8ed075f77b608d91" providerId="LiveId" clId="{4547C496-5ECD-4550-8D04-FF5E35435080}" dt="2020-10-26T18:16:59.110" v="14308" actId="27636"/>
          <ac:spMkLst>
            <pc:docMk/>
            <pc:sldMk cId="2763190889" sldId="462"/>
            <ac:spMk id="3" creationId="{82A481BA-8FBC-4E10-A417-9754B3BD5A5A}"/>
          </ac:spMkLst>
        </pc:spChg>
      </pc:sldChg>
      <pc:sldChg chg="del">
        <pc:chgData name="Andy Mallon" userId="8ed075f77b608d91" providerId="LiveId" clId="{4547C496-5ECD-4550-8D04-FF5E35435080}" dt="2020-10-24T16:04:18.243" v="10327" actId="2696"/>
        <pc:sldMkLst>
          <pc:docMk/>
          <pc:sldMk cId="1348993122" sldId="463"/>
        </pc:sldMkLst>
      </pc:sldChg>
      <pc:sldChg chg="modSp add">
        <pc:chgData name="Andy Mallon" userId="8ed075f77b608d91" providerId="LiveId" clId="{4547C496-5ECD-4550-8D04-FF5E35435080}" dt="2020-10-27T13:51:54.253" v="14726" actId="6549"/>
        <pc:sldMkLst>
          <pc:docMk/>
          <pc:sldMk cId="1051312265" sldId="464"/>
        </pc:sldMkLst>
        <pc:spChg chg="mod">
          <ac:chgData name="Andy Mallon" userId="8ed075f77b608d91" providerId="LiveId" clId="{4547C496-5ECD-4550-8D04-FF5E35435080}" dt="2020-10-27T13:51:54.253" v="14726" actId="6549"/>
          <ac:spMkLst>
            <pc:docMk/>
            <pc:sldMk cId="1051312265" sldId="464"/>
            <ac:spMk id="2" creationId="{ABB0553B-F80F-4BBD-8069-A2F944D07AB3}"/>
          </ac:spMkLst>
        </pc:spChg>
        <pc:spChg chg="mod">
          <ac:chgData name="Andy Mallon" userId="8ed075f77b608d91" providerId="LiveId" clId="{4547C496-5ECD-4550-8D04-FF5E35435080}" dt="2020-10-24T16:16:33.570" v="11574" actId="20577"/>
          <ac:spMkLst>
            <pc:docMk/>
            <pc:sldMk cId="1051312265" sldId="464"/>
            <ac:spMk id="3" creationId="{AC5052A8-FDF8-4B10-BA9B-B7F822BA750D}"/>
          </ac:spMkLst>
        </pc:spChg>
      </pc:sldChg>
      <pc:sldChg chg="del">
        <pc:chgData name="Andy Mallon" userId="8ed075f77b608d91" providerId="LiveId" clId="{4547C496-5ECD-4550-8D04-FF5E35435080}" dt="2020-10-24T16:13:57.858" v="11441" actId="2696"/>
        <pc:sldMkLst>
          <pc:docMk/>
          <pc:sldMk cId="2485591474" sldId="464"/>
        </pc:sldMkLst>
      </pc:sldChg>
      <pc:sldChg chg="modSp del">
        <pc:chgData name="Andy Mallon" userId="8ed075f77b608d91" providerId="LiveId" clId="{4547C496-5ECD-4550-8D04-FF5E35435080}" dt="2020-10-24T16:17:27.598" v="11619" actId="2696"/>
        <pc:sldMkLst>
          <pc:docMk/>
          <pc:sldMk cId="2203371819" sldId="465"/>
        </pc:sldMkLst>
        <pc:spChg chg="mod">
          <ac:chgData name="Andy Mallon" userId="8ed075f77b608d91" providerId="LiveId" clId="{4547C496-5ECD-4550-8D04-FF5E35435080}" dt="2020-10-24T16:16:56.019" v="11575"/>
          <ac:spMkLst>
            <pc:docMk/>
            <pc:sldMk cId="2203371819" sldId="465"/>
            <ac:spMk id="3" creationId="{52ABD301-E05A-402D-B956-00DACD195691}"/>
          </ac:spMkLst>
        </pc:spChg>
      </pc:sldChg>
      <pc:sldChg chg="modSp ord">
        <pc:chgData name="Andy Mallon" userId="8ed075f77b608d91" providerId="LiveId" clId="{4547C496-5ECD-4550-8D04-FF5E35435080}" dt="2020-10-26T18:03:07.761" v="13974"/>
        <pc:sldMkLst>
          <pc:docMk/>
          <pc:sldMk cId="4177409909" sldId="466"/>
        </pc:sldMkLst>
        <pc:spChg chg="mod">
          <ac:chgData name="Andy Mallon" userId="8ed075f77b608d91" providerId="LiveId" clId="{4547C496-5ECD-4550-8D04-FF5E35435080}" dt="2020-10-24T16:08:51.924" v="10676" actId="20577"/>
          <ac:spMkLst>
            <pc:docMk/>
            <pc:sldMk cId="4177409909" sldId="466"/>
            <ac:spMk id="2" creationId="{A380DD89-E1E2-4409-8C61-34B1B44FB391}"/>
          </ac:spMkLst>
        </pc:spChg>
        <pc:spChg chg="mod">
          <ac:chgData name="Andy Mallon" userId="8ed075f77b608d91" providerId="LiveId" clId="{4547C496-5ECD-4550-8D04-FF5E35435080}" dt="2020-10-24T16:11:21.534" v="11143" actId="313"/>
          <ac:spMkLst>
            <pc:docMk/>
            <pc:sldMk cId="4177409909" sldId="466"/>
            <ac:spMk id="3" creationId="{F9672C79-E23E-437E-9033-427B4005EE8F}"/>
          </ac:spMkLst>
        </pc:spChg>
      </pc:sldChg>
      <pc:sldChg chg="ord modNotesTx">
        <pc:chgData name="Andy Mallon" userId="8ed075f77b608d91" providerId="LiveId" clId="{4547C496-5ECD-4550-8D04-FF5E35435080}" dt="2020-10-24T16:00:21.432" v="10072" actId="20577"/>
        <pc:sldMkLst>
          <pc:docMk/>
          <pc:sldMk cId="1213162916" sldId="467"/>
        </pc:sldMkLst>
      </pc:sldChg>
      <pc:sldChg chg="add modTransition">
        <pc:chgData name="Andy Mallon" userId="8ed075f77b608d91" providerId="LiveId" clId="{4547C496-5ECD-4550-8D04-FF5E35435080}" dt="2020-10-24T16:26:59.506" v="12035"/>
        <pc:sldMkLst>
          <pc:docMk/>
          <pc:sldMk cId="3198194905" sldId="474"/>
        </pc:sldMkLst>
      </pc:sldChg>
      <pc:sldChg chg="modSp del ord">
        <pc:chgData name="Andy Mallon" userId="8ed075f77b608d91" providerId="LiveId" clId="{4547C496-5ECD-4550-8D04-FF5E35435080}" dt="2020-10-24T16:26:40.412" v="12021" actId="2696"/>
        <pc:sldMkLst>
          <pc:docMk/>
          <pc:sldMk cId="4246948368" sldId="474"/>
        </pc:sldMkLst>
        <pc:spChg chg="mod">
          <ac:chgData name="Andy Mallon" userId="8ed075f77b608d91" providerId="LiveId" clId="{4547C496-5ECD-4550-8D04-FF5E35435080}" dt="2020-10-10T15:01:21.279" v="1474" actId="20577"/>
          <ac:spMkLst>
            <pc:docMk/>
            <pc:sldMk cId="4246948368" sldId="474"/>
            <ac:spMk id="3" creationId="{9E025792-8B38-4DB3-9734-F37F98CC9E4F}"/>
          </ac:spMkLst>
        </pc:spChg>
      </pc:sldChg>
      <pc:sldChg chg="modSp add del ord">
        <pc:chgData name="Andy Mallon" userId="8ed075f77b608d91" providerId="LiveId" clId="{4547C496-5ECD-4550-8D04-FF5E35435080}" dt="2020-10-25T05:40:48.168" v="13575" actId="2696"/>
        <pc:sldMkLst>
          <pc:docMk/>
          <pc:sldMk cId="245667713" sldId="475"/>
        </pc:sldMkLst>
        <pc:spChg chg="mod">
          <ac:chgData name="Andy Mallon" userId="8ed075f77b608d91" providerId="LiveId" clId="{4547C496-5ECD-4550-8D04-FF5E35435080}" dt="2020-10-10T14:58:49.522" v="1432" actId="20577"/>
          <ac:spMkLst>
            <pc:docMk/>
            <pc:sldMk cId="245667713" sldId="475"/>
            <ac:spMk id="2" creationId="{EBAB0AA7-D615-4008-BDC1-E5AD9C884693}"/>
          </ac:spMkLst>
        </pc:spChg>
        <pc:spChg chg="mod">
          <ac:chgData name="Andy Mallon" userId="8ed075f77b608d91" providerId="LiveId" clId="{4547C496-5ECD-4550-8D04-FF5E35435080}" dt="2020-10-10T15:14:49.510" v="1573" actId="20577"/>
          <ac:spMkLst>
            <pc:docMk/>
            <pc:sldMk cId="245667713" sldId="475"/>
            <ac:spMk id="3" creationId="{7C401102-0CD8-48D6-AD73-595AF6D054EF}"/>
          </ac:spMkLst>
        </pc:spChg>
      </pc:sldChg>
      <pc:sldChg chg="modSp add ord modNotesTx">
        <pc:chgData name="Andy Mallon" userId="8ed075f77b608d91" providerId="LiveId" clId="{4547C496-5ECD-4550-8D04-FF5E35435080}" dt="2020-10-24T15:41:45.987" v="8521" actId="20577"/>
        <pc:sldMkLst>
          <pc:docMk/>
          <pc:sldMk cId="1885508999" sldId="476"/>
        </pc:sldMkLst>
        <pc:spChg chg="mod">
          <ac:chgData name="Andy Mallon" userId="8ed075f77b608d91" providerId="LiveId" clId="{4547C496-5ECD-4550-8D04-FF5E35435080}" dt="2020-10-10T15:04:04.596" v="1498" actId="20577"/>
          <ac:spMkLst>
            <pc:docMk/>
            <pc:sldMk cId="1885508999" sldId="476"/>
            <ac:spMk id="2" creationId="{F80F28A5-E7D1-44E5-A8EA-060A2BA01A09}"/>
          </ac:spMkLst>
        </pc:spChg>
        <pc:spChg chg="mod">
          <ac:chgData name="Andy Mallon" userId="8ed075f77b608d91" providerId="LiveId" clId="{4547C496-5ECD-4550-8D04-FF5E35435080}" dt="2020-10-24T15:41:31.677" v="8518" actId="20577"/>
          <ac:spMkLst>
            <pc:docMk/>
            <pc:sldMk cId="1885508999" sldId="476"/>
            <ac:spMk id="3" creationId="{BC0DED62-89E4-4707-BB73-0805F1D85C82}"/>
          </ac:spMkLst>
        </pc:spChg>
      </pc:sldChg>
      <pc:sldChg chg="modSp add ord">
        <pc:chgData name="Andy Mallon" userId="8ed075f77b608d91" providerId="LiveId" clId="{4547C496-5ECD-4550-8D04-FF5E35435080}" dt="2020-10-27T13:51:38.626" v="14724" actId="313"/>
        <pc:sldMkLst>
          <pc:docMk/>
          <pc:sldMk cId="3144910234" sldId="477"/>
        </pc:sldMkLst>
        <pc:spChg chg="mod">
          <ac:chgData name="Andy Mallon" userId="8ed075f77b608d91" providerId="LiveId" clId="{4547C496-5ECD-4550-8D04-FF5E35435080}" dt="2020-10-10T15:04:19.529" v="1544" actId="20577"/>
          <ac:spMkLst>
            <pc:docMk/>
            <pc:sldMk cId="3144910234" sldId="477"/>
            <ac:spMk id="2" creationId="{626CB977-95B9-43F0-9228-23D922B8215C}"/>
          </ac:spMkLst>
        </pc:spChg>
        <pc:spChg chg="mod">
          <ac:chgData name="Andy Mallon" userId="8ed075f77b608d91" providerId="LiveId" clId="{4547C496-5ECD-4550-8D04-FF5E35435080}" dt="2020-10-27T13:51:38.626" v="14724" actId="313"/>
          <ac:spMkLst>
            <pc:docMk/>
            <pc:sldMk cId="3144910234" sldId="477"/>
            <ac:spMk id="3" creationId="{F52B20A4-4167-4DBC-A8B5-F1F8475961AC}"/>
          </ac:spMkLst>
        </pc:spChg>
      </pc:sldChg>
      <pc:sldChg chg="addSp delSp modSp add del ord">
        <pc:chgData name="Andy Mallon" userId="8ed075f77b608d91" providerId="LiveId" clId="{4547C496-5ECD-4550-8D04-FF5E35435080}" dt="2020-10-25T05:40:50.631" v="13576" actId="2696"/>
        <pc:sldMkLst>
          <pc:docMk/>
          <pc:sldMk cId="1043204817" sldId="478"/>
        </pc:sldMkLst>
        <pc:spChg chg="del">
          <ac:chgData name="Andy Mallon" userId="8ed075f77b608d91" providerId="LiveId" clId="{4547C496-5ECD-4550-8D04-FF5E35435080}" dt="2020-10-10T15:12:30.190" v="1551"/>
          <ac:spMkLst>
            <pc:docMk/>
            <pc:sldMk cId="1043204817" sldId="478"/>
            <ac:spMk id="2" creationId="{1A93A482-655D-4E05-BF6C-36CEB991D46A}"/>
          </ac:spMkLst>
        </pc:spChg>
        <pc:spChg chg="add del">
          <ac:chgData name="Andy Mallon" userId="8ed075f77b608d91" providerId="LiveId" clId="{4547C496-5ECD-4550-8D04-FF5E35435080}" dt="2020-10-10T15:12:30.190" v="1551"/>
          <ac:spMkLst>
            <pc:docMk/>
            <pc:sldMk cId="1043204817" sldId="478"/>
            <ac:spMk id="3" creationId="{9BAC2256-3EDB-41F6-B02D-67AFF9F53F84}"/>
          </ac:spMkLst>
        </pc:spChg>
        <pc:spChg chg="add mod">
          <ac:chgData name="Andy Mallon" userId="8ed075f77b608d91" providerId="LiveId" clId="{4547C496-5ECD-4550-8D04-FF5E35435080}" dt="2020-10-10T15:41:08.013" v="2457" actId="20577"/>
          <ac:spMkLst>
            <pc:docMk/>
            <pc:sldMk cId="1043204817" sldId="478"/>
            <ac:spMk id="6" creationId="{2F3E943B-4064-42C0-8111-267521EF9523}"/>
          </ac:spMkLst>
        </pc:spChg>
        <pc:spChg chg="add del mod">
          <ac:chgData name="Andy Mallon" userId="8ed075f77b608d91" providerId="LiveId" clId="{4547C496-5ECD-4550-8D04-FF5E35435080}" dt="2020-10-10T15:34:01.847" v="2455" actId="20577"/>
          <ac:spMkLst>
            <pc:docMk/>
            <pc:sldMk cId="1043204817" sldId="478"/>
            <ac:spMk id="7" creationId="{9EC468E6-4828-48C9-8028-E6C409258AEA}"/>
          </ac:spMkLst>
        </pc:spChg>
        <pc:spChg chg="add del mod">
          <ac:chgData name="Andy Mallon" userId="8ed075f77b608d91" providerId="LiveId" clId="{4547C496-5ECD-4550-8D04-FF5E35435080}" dt="2020-10-10T15:12:40.538" v="1554"/>
          <ac:spMkLst>
            <pc:docMk/>
            <pc:sldMk cId="1043204817" sldId="478"/>
            <ac:spMk id="8" creationId="{A8AEDD83-BA0A-47FA-BD9E-868CDD8EF9B2}"/>
          </ac:spMkLst>
        </pc:spChg>
        <pc:picChg chg="add del mod">
          <ac:chgData name="Andy Mallon" userId="8ed075f77b608d91" providerId="LiveId" clId="{4547C496-5ECD-4550-8D04-FF5E35435080}" dt="2020-10-10T15:12:25.610" v="1550"/>
          <ac:picMkLst>
            <pc:docMk/>
            <pc:sldMk cId="1043204817" sldId="478"/>
            <ac:picMk id="5" creationId="{AA60746B-1376-40C2-8D1D-F75600E709CE}"/>
          </ac:picMkLst>
        </pc:picChg>
        <pc:picChg chg="add del mod">
          <ac:chgData name="Andy Mallon" userId="8ed075f77b608d91" providerId="LiveId" clId="{4547C496-5ECD-4550-8D04-FF5E35435080}" dt="2020-10-10T15:12:36.821" v="1553"/>
          <ac:picMkLst>
            <pc:docMk/>
            <pc:sldMk cId="1043204817" sldId="478"/>
            <ac:picMk id="10" creationId="{8ABEC743-6C63-432F-8876-84DDF26BEE7D}"/>
          </ac:picMkLst>
        </pc:picChg>
        <pc:picChg chg="add mod">
          <ac:chgData name="Andy Mallon" userId="8ed075f77b608d91" providerId="LiveId" clId="{4547C496-5ECD-4550-8D04-FF5E35435080}" dt="2020-10-10T15:12:43.041" v="1555" actId="27614"/>
          <ac:picMkLst>
            <pc:docMk/>
            <pc:sldMk cId="1043204817" sldId="478"/>
            <ac:picMk id="12" creationId="{B1F5E841-4B59-4513-B174-69A8A72FF8BE}"/>
          </ac:picMkLst>
        </pc:picChg>
      </pc:sldChg>
      <pc:sldChg chg="add del">
        <pc:chgData name="Andy Mallon" userId="8ed075f77b608d91" providerId="LiveId" clId="{4547C496-5ECD-4550-8D04-FF5E35435080}" dt="2020-10-24T16:25:53.465" v="11999" actId="2696"/>
        <pc:sldMkLst>
          <pc:docMk/>
          <pc:sldMk cId="691049293" sldId="479"/>
        </pc:sldMkLst>
      </pc:sldChg>
      <pc:sldChg chg="addSp delSp modSp add del ord modNotesTx">
        <pc:chgData name="Andy Mallon" userId="8ed075f77b608d91" providerId="LiveId" clId="{4547C496-5ECD-4550-8D04-FF5E35435080}" dt="2020-10-24T16:24:59.012" v="11992" actId="2696"/>
        <pc:sldMkLst>
          <pc:docMk/>
          <pc:sldMk cId="2979180825" sldId="479"/>
        </pc:sldMkLst>
        <pc:spChg chg="del">
          <ac:chgData name="Andy Mallon" userId="8ed075f77b608d91" providerId="LiveId" clId="{4547C496-5ECD-4550-8D04-FF5E35435080}" dt="2020-10-10T15:25:22.795" v="1774"/>
          <ac:spMkLst>
            <pc:docMk/>
            <pc:sldMk cId="2979180825" sldId="479"/>
            <ac:spMk id="2" creationId="{2338C67C-E316-4918-B90E-EDC9B87AF068}"/>
          </ac:spMkLst>
        </pc:spChg>
        <pc:spChg chg="mod">
          <ac:chgData name="Andy Mallon" userId="8ed075f77b608d91" providerId="LiveId" clId="{4547C496-5ECD-4550-8D04-FF5E35435080}" dt="2020-10-10T15:49:52.368" v="2833" actId="6549"/>
          <ac:spMkLst>
            <pc:docMk/>
            <pc:sldMk cId="2979180825" sldId="479"/>
            <ac:spMk id="3" creationId="{A8FFCA32-BFDE-4CE6-834B-1448D9DA6F6E}"/>
          </ac:spMkLst>
        </pc:spChg>
        <pc:spChg chg="add del mod">
          <ac:chgData name="Andy Mallon" userId="8ed075f77b608d91" providerId="LiveId" clId="{4547C496-5ECD-4550-8D04-FF5E35435080}" dt="2020-10-10T15:26:36.505" v="1842"/>
          <ac:spMkLst>
            <pc:docMk/>
            <pc:sldMk cId="2979180825" sldId="479"/>
            <ac:spMk id="4" creationId="{473A8FE3-D9B2-40EC-A00B-6FB29CEDB8E0}"/>
          </ac:spMkLst>
        </pc:spChg>
        <pc:spChg chg="add del mod">
          <ac:chgData name="Andy Mallon" userId="8ed075f77b608d91" providerId="LiveId" clId="{4547C496-5ECD-4550-8D04-FF5E35435080}" dt="2020-10-10T15:26:36.505" v="1842"/>
          <ac:spMkLst>
            <pc:docMk/>
            <pc:sldMk cId="2979180825" sldId="479"/>
            <ac:spMk id="5" creationId="{1ABDE77F-9C8D-4B22-82D7-6A48651F1571}"/>
          </ac:spMkLst>
        </pc:spChg>
        <pc:spChg chg="add del mod">
          <ac:chgData name="Andy Mallon" userId="8ed075f77b608d91" providerId="LiveId" clId="{4547C496-5ECD-4550-8D04-FF5E35435080}" dt="2020-10-10T15:26:36.505" v="1842"/>
          <ac:spMkLst>
            <pc:docMk/>
            <pc:sldMk cId="2979180825" sldId="479"/>
            <ac:spMk id="6" creationId="{6FCE41A9-9D4E-4E21-B818-6B57F3194430}"/>
          </ac:spMkLst>
        </pc:spChg>
        <pc:spChg chg="add del mod">
          <ac:chgData name="Andy Mallon" userId="8ed075f77b608d91" providerId="LiveId" clId="{4547C496-5ECD-4550-8D04-FF5E35435080}" dt="2020-10-10T15:26:36.505" v="1842"/>
          <ac:spMkLst>
            <pc:docMk/>
            <pc:sldMk cId="2979180825" sldId="479"/>
            <ac:spMk id="7" creationId="{4E980637-1A59-4652-A9A1-7145BFD87093}"/>
          </ac:spMkLst>
        </pc:spChg>
        <pc:spChg chg="add mod">
          <ac:chgData name="Andy Mallon" userId="8ed075f77b608d91" providerId="LiveId" clId="{4547C496-5ECD-4550-8D04-FF5E35435080}" dt="2020-10-10T15:27:42.426" v="1984" actId="5793"/>
          <ac:spMkLst>
            <pc:docMk/>
            <pc:sldMk cId="2979180825" sldId="479"/>
            <ac:spMk id="8" creationId="{C0D4753E-845C-4795-A067-FDCAD3F696DE}"/>
          </ac:spMkLst>
        </pc:spChg>
      </pc:sldChg>
      <pc:sldChg chg="modSp add modNotesTx">
        <pc:chgData name="Andy Mallon" userId="8ed075f77b608d91" providerId="LiveId" clId="{4547C496-5ECD-4550-8D04-FF5E35435080}" dt="2020-10-25T05:41:46.195" v="13775" actId="113"/>
        <pc:sldMkLst>
          <pc:docMk/>
          <pc:sldMk cId="3172988031" sldId="479"/>
        </pc:sldMkLst>
        <pc:spChg chg="mod">
          <ac:chgData name="Andy Mallon" userId="8ed075f77b608d91" providerId="LiveId" clId="{4547C496-5ECD-4550-8D04-FF5E35435080}" dt="2020-10-24T16:26:53.144" v="12034" actId="20577"/>
          <ac:spMkLst>
            <pc:docMk/>
            <pc:sldMk cId="3172988031" sldId="479"/>
            <ac:spMk id="8" creationId="{C0D4753E-845C-4795-A067-FDCAD3F696DE}"/>
          </ac:spMkLst>
        </pc:spChg>
      </pc:sldChg>
      <pc:sldChg chg="modSp add">
        <pc:chgData name="Andy Mallon" userId="8ed075f77b608d91" providerId="LiveId" clId="{4547C496-5ECD-4550-8D04-FF5E35435080}" dt="2020-10-24T16:35:46.475" v="12782" actId="313"/>
        <pc:sldMkLst>
          <pc:docMk/>
          <pc:sldMk cId="536616347" sldId="480"/>
        </pc:sldMkLst>
        <pc:spChg chg="mod">
          <ac:chgData name="Andy Mallon" userId="8ed075f77b608d91" providerId="LiveId" clId="{4547C496-5ECD-4550-8D04-FF5E35435080}" dt="2020-10-24T16:35:46.475" v="12782" actId="313"/>
          <ac:spMkLst>
            <pc:docMk/>
            <pc:sldMk cId="536616347" sldId="480"/>
            <ac:spMk id="2" creationId="{F6A21903-D8E6-47A4-BCD1-5EF1DF00FCCC}"/>
          </ac:spMkLst>
        </pc:spChg>
        <pc:spChg chg="mod">
          <ac:chgData name="Andy Mallon" userId="8ed075f77b608d91" providerId="LiveId" clId="{4547C496-5ECD-4550-8D04-FF5E35435080}" dt="2020-10-24T16:35:17.628" v="12741" actId="20577"/>
          <ac:spMkLst>
            <pc:docMk/>
            <pc:sldMk cId="536616347" sldId="480"/>
            <ac:spMk id="3" creationId="{56569DCD-5A36-4FA6-B4DC-E7003B79BB12}"/>
          </ac:spMkLst>
        </pc:spChg>
      </pc:sldChg>
      <pc:sldChg chg="add del">
        <pc:chgData name="Andy Mallon" userId="8ed075f77b608d91" providerId="LiveId" clId="{4547C496-5ECD-4550-8D04-FF5E35435080}" dt="2020-10-24T16:25:53.483" v="12000" actId="2696"/>
        <pc:sldMkLst>
          <pc:docMk/>
          <pc:sldMk cId="670606820" sldId="480"/>
        </pc:sldMkLst>
      </pc:sldChg>
      <pc:sldChg chg="modSp add del ord">
        <pc:chgData name="Andy Mallon" userId="8ed075f77b608d91" providerId="LiveId" clId="{4547C496-5ECD-4550-8D04-FF5E35435080}" dt="2020-10-24T16:25:20.036" v="11994" actId="2696"/>
        <pc:sldMkLst>
          <pc:docMk/>
          <pc:sldMk cId="3467388834" sldId="480"/>
        </pc:sldMkLst>
        <pc:spChg chg="mod">
          <ac:chgData name="Andy Mallon" userId="8ed075f77b608d91" providerId="LiveId" clId="{4547C496-5ECD-4550-8D04-FF5E35435080}" dt="2020-10-10T15:50:11.381" v="2842" actId="20577"/>
          <ac:spMkLst>
            <pc:docMk/>
            <pc:sldMk cId="3467388834" sldId="480"/>
            <ac:spMk id="2" creationId="{F6A21903-D8E6-47A4-BCD1-5EF1DF00FCCC}"/>
          </ac:spMkLst>
        </pc:spChg>
        <pc:spChg chg="mod">
          <ac:chgData name="Andy Mallon" userId="8ed075f77b608d91" providerId="LiveId" clId="{4547C496-5ECD-4550-8D04-FF5E35435080}" dt="2020-10-10T15:56:33.177" v="2864" actId="20577"/>
          <ac:spMkLst>
            <pc:docMk/>
            <pc:sldMk cId="3467388834" sldId="480"/>
            <ac:spMk id="3" creationId="{56569DCD-5A36-4FA6-B4DC-E7003B79BB12}"/>
          </ac:spMkLst>
        </pc:spChg>
      </pc:sldChg>
      <pc:sldChg chg="modSp add">
        <pc:chgData name="Andy Mallon" userId="8ed075f77b608d91" providerId="LiveId" clId="{4547C496-5ECD-4550-8D04-FF5E35435080}" dt="2020-10-24T15:14:03.809" v="6783" actId="313"/>
        <pc:sldMkLst>
          <pc:docMk/>
          <pc:sldMk cId="403744420" sldId="481"/>
        </pc:sldMkLst>
        <pc:spChg chg="mod">
          <ac:chgData name="Andy Mallon" userId="8ed075f77b608d91" providerId="LiveId" clId="{4547C496-5ECD-4550-8D04-FF5E35435080}" dt="2020-10-10T16:17:06.547" v="2955" actId="20577"/>
          <ac:spMkLst>
            <pc:docMk/>
            <pc:sldMk cId="403744420" sldId="481"/>
            <ac:spMk id="2" creationId="{58275ED8-6A68-413B-AB64-81BEAAB31D6C}"/>
          </ac:spMkLst>
        </pc:spChg>
        <pc:spChg chg="mod">
          <ac:chgData name="Andy Mallon" userId="8ed075f77b608d91" providerId="LiveId" clId="{4547C496-5ECD-4550-8D04-FF5E35435080}" dt="2020-10-24T15:14:03.809" v="6783" actId="313"/>
          <ac:spMkLst>
            <pc:docMk/>
            <pc:sldMk cId="403744420" sldId="481"/>
            <ac:spMk id="3" creationId="{1E0667E1-FB02-4405-9600-4534B16A051F}"/>
          </ac:spMkLst>
        </pc:spChg>
      </pc:sldChg>
      <pc:sldChg chg="modSp add del">
        <pc:chgData name="Andy Mallon" userId="8ed075f77b608d91" providerId="LiveId" clId="{4547C496-5ECD-4550-8D04-FF5E35435080}" dt="2020-10-10T16:14:34.418" v="2873"/>
        <pc:sldMkLst>
          <pc:docMk/>
          <pc:sldMk cId="1555815861" sldId="481"/>
        </pc:sldMkLst>
        <pc:spChg chg="mod">
          <ac:chgData name="Andy Mallon" userId="8ed075f77b608d91" providerId="LiveId" clId="{4547C496-5ECD-4550-8D04-FF5E35435080}" dt="2020-10-10T16:14:34.418" v="2873"/>
          <ac:spMkLst>
            <pc:docMk/>
            <pc:sldMk cId="1555815861" sldId="481"/>
            <ac:spMk id="4" creationId="{24CBAD9A-EFD9-4D65-B805-F3C684315702}"/>
          </ac:spMkLst>
        </pc:spChg>
      </pc:sldChg>
      <pc:sldChg chg="modSp add modAnim">
        <pc:chgData name="Andy Mallon" userId="8ed075f77b608d91" providerId="LiveId" clId="{4547C496-5ECD-4550-8D04-FF5E35435080}" dt="2020-10-24T15:01:45.521" v="6322"/>
        <pc:sldMkLst>
          <pc:docMk/>
          <pc:sldMk cId="3441632767" sldId="482"/>
        </pc:sldMkLst>
        <pc:spChg chg="mod">
          <ac:chgData name="Andy Mallon" userId="8ed075f77b608d91" providerId="LiveId" clId="{4547C496-5ECD-4550-8D04-FF5E35435080}" dt="2020-10-10T16:21:07.293" v="3258" actId="20577"/>
          <ac:spMkLst>
            <pc:docMk/>
            <pc:sldMk cId="3441632767" sldId="482"/>
            <ac:spMk id="2" creationId="{3891BFC2-67BD-4256-A966-96055E8FFC15}"/>
          </ac:spMkLst>
        </pc:spChg>
        <pc:spChg chg="mod">
          <ac:chgData name="Andy Mallon" userId="8ed075f77b608d91" providerId="LiveId" clId="{4547C496-5ECD-4550-8D04-FF5E35435080}" dt="2020-10-24T15:01:23.535" v="6317" actId="20577"/>
          <ac:spMkLst>
            <pc:docMk/>
            <pc:sldMk cId="3441632767" sldId="482"/>
            <ac:spMk id="3" creationId="{93293A6F-D32B-4633-996C-F6E97E1EDCE1}"/>
          </ac:spMkLst>
        </pc:spChg>
      </pc:sldChg>
      <pc:sldChg chg="modSp add">
        <pc:chgData name="Andy Mallon" userId="8ed075f77b608d91" providerId="LiveId" clId="{4547C496-5ECD-4550-8D04-FF5E35435080}" dt="2020-10-24T13:13:49.365" v="6018" actId="20577"/>
        <pc:sldMkLst>
          <pc:docMk/>
          <pc:sldMk cId="173909241" sldId="483"/>
        </pc:sldMkLst>
        <pc:spChg chg="mod">
          <ac:chgData name="Andy Mallon" userId="8ed075f77b608d91" providerId="LiveId" clId="{4547C496-5ECD-4550-8D04-FF5E35435080}" dt="2020-10-24T13:13:43.600" v="6006" actId="27636"/>
          <ac:spMkLst>
            <pc:docMk/>
            <pc:sldMk cId="173909241" sldId="483"/>
            <ac:spMk id="2" creationId="{505DBB3D-CB14-43D5-A701-7FCBEA1989A9}"/>
          </ac:spMkLst>
        </pc:spChg>
        <pc:spChg chg="mod">
          <ac:chgData name="Andy Mallon" userId="8ed075f77b608d91" providerId="LiveId" clId="{4547C496-5ECD-4550-8D04-FF5E35435080}" dt="2020-10-24T13:13:49.365" v="6018" actId="20577"/>
          <ac:spMkLst>
            <pc:docMk/>
            <pc:sldMk cId="173909241" sldId="483"/>
            <ac:spMk id="3" creationId="{25FE7E00-0B52-4FB4-A516-021C92EEB837}"/>
          </ac:spMkLst>
        </pc:spChg>
      </pc:sldChg>
      <pc:sldChg chg="add del">
        <pc:chgData name="Andy Mallon" userId="8ed075f77b608d91" providerId="LiveId" clId="{4547C496-5ECD-4550-8D04-FF5E35435080}" dt="2020-10-10T16:37:59.186" v="3494"/>
        <pc:sldMkLst>
          <pc:docMk/>
          <pc:sldMk cId="2613597340" sldId="483"/>
        </pc:sldMkLst>
      </pc:sldChg>
      <pc:sldChg chg="add del">
        <pc:chgData name="Andy Mallon" userId="8ed075f77b608d91" providerId="LiveId" clId="{4547C496-5ECD-4550-8D04-FF5E35435080}" dt="2020-10-10T16:29:27.352" v="3492"/>
        <pc:sldMkLst>
          <pc:docMk/>
          <pc:sldMk cId="3910402793" sldId="483"/>
        </pc:sldMkLst>
      </pc:sldChg>
      <pc:sldChg chg="add del">
        <pc:chgData name="Andy Mallon" userId="8ed075f77b608d91" providerId="LiveId" clId="{4547C496-5ECD-4550-8D04-FF5E35435080}" dt="2020-10-24T16:25:53.499" v="12001" actId="2696"/>
        <pc:sldMkLst>
          <pc:docMk/>
          <pc:sldMk cId="1804388489" sldId="484"/>
        </pc:sldMkLst>
      </pc:sldChg>
      <pc:sldChg chg="modSp add">
        <pc:chgData name="Andy Mallon" userId="8ed075f77b608d91" providerId="LiveId" clId="{4547C496-5ECD-4550-8D04-FF5E35435080}" dt="2020-10-24T16:36:50.644" v="12819" actId="207"/>
        <pc:sldMkLst>
          <pc:docMk/>
          <pc:sldMk cId="2467102578" sldId="484"/>
        </pc:sldMkLst>
        <pc:spChg chg="mod">
          <ac:chgData name="Andy Mallon" userId="8ed075f77b608d91" providerId="LiveId" clId="{4547C496-5ECD-4550-8D04-FF5E35435080}" dt="2020-10-24T16:36:50.644" v="12819" actId="207"/>
          <ac:spMkLst>
            <pc:docMk/>
            <pc:sldMk cId="2467102578" sldId="484"/>
            <ac:spMk id="3" creationId="{356D35F5-A00D-4A29-8419-3E7D0CF3A72C}"/>
          </ac:spMkLst>
        </pc:spChg>
      </pc:sldChg>
      <pc:sldChg chg="modSp add del ord">
        <pc:chgData name="Andy Mallon" userId="8ed075f77b608d91" providerId="LiveId" clId="{4547C496-5ECD-4550-8D04-FF5E35435080}" dt="2020-10-24T16:25:39.163" v="11996" actId="2696"/>
        <pc:sldMkLst>
          <pc:docMk/>
          <pc:sldMk cId="3272842496" sldId="484"/>
        </pc:sldMkLst>
        <pc:spChg chg="mod">
          <ac:chgData name="Andy Mallon" userId="8ed075f77b608d91" providerId="LiveId" clId="{4547C496-5ECD-4550-8D04-FF5E35435080}" dt="2020-10-10T16:45:34.598" v="3957" actId="20577"/>
          <ac:spMkLst>
            <pc:docMk/>
            <pc:sldMk cId="3272842496" sldId="484"/>
            <ac:spMk id="2" creationId="{37D6F1A4-4957-4300-B9F9-C409BD184971}"/>
          </ac:spMkLst>
        </pc:spChg>
        <pc:spChg chg="mod">
          <ac:chgData name="Andy Mallon" userId="8ed075f77b608d91" providerId="LiveId" clId="{4547C496-5ECD-4550-8D04-FF5E35435080}" dt="2020-10-10T16:49:59.513" v="4553" actId="27636"/>
          <ac:spMkLst>
            <pc:docMk/>
            <pc:sldMk cId="3272842496" sldId="484"/>
            <ac:spMk id="3" creationId="{356D35F5-A00D-4A29-8419-3E7D0CF3A72C}"/>
          </ac:spMkLst>
        </pc:spChg>
      </pc:sldChg>
      <pc:sldChg chg="modSp add modNotesTx">
        <pc:chgData name="Andy Mallon" userId="8ed075f77b608d91" providerId="LiveId" clId="{4547C496-5ECD-4550-8D04-FF5E35435080}" dt="2020-10-24T15:37:07.545" v="8007" actId="20577"/>
        <pc:sldMkLst>
          <pc:docMk/>
          <pc:sldMk cId="1331188588" sldId="485"/>
        </pc:sldMkLst>
        <pc:spChg chg="mod">
          <ac:chgData name="Andy Mallon" userId="8ed075f77b608d91" providerId="LiveId" clId="{4547C496-5ECD-4550-8D04-FF5E35435080}" dt="2020-10-24T15:34:39.371" v="7597" actId="20577"/>
          <ac:spMkLst>
            <pc:docMk/>
            <pc:sldMk cId="1331188588" sldId="485"/>
            <ac:spMk id="2" creationId="{7AA242BE-8F2C-4467-BA8B-4DC3FDB361C7}"/>
          </ac:spMkLst>
        </pc:spChg>
        <pc:spChg chg="mod">
          <ac:chgData name="Andy Mallon" userId="8ed075f77b608d91" providerId="LiveId" clId="{4547C496-5ECD-4550-8D04-FF5E35435080}" dt="2020-10-24T15:37:07.545" v="8007" actId="20577"/>
          <ac:spMkLst>
            <pc:docMk/>
            <pc:sldMk cId="1331188588" sldId="485"/>
            <ac:spMk id="3" creationId="{39FC6EF2-13DB-48BE-9CA2-6E1F629D063C}"/>
          </ac:spMkLst>
        </pc:spChg>
      </pc:sldChg>
      <pc:sldChg chg="modSp add ord">
        <pc:chgData name="Andy Mallon" userId="8ed075f77b608d91" providerId="LiveId" clId="{4547C496-5ECD-4550-8D04-FF5E35435080}" dt="2020-10-24T15:43:58.408" v="8847" actId="20577"/>
        <pc:sldMkLst>
          <pc:docMk/>
          <pc:sldMk cId="3723263099" sldId="486"/>
        </pc:sldMkLst>
        <pc:spChg chg="mod">
          <ac:chgData name="Andy Mallon" userId="8ed075f77b608d91" providerId="LiveId" clId="{4547C496-5ECD-4550-8D04-FF5E35435080}" dt="2020-10-10T16:57:31.599" v="5228" actId="20577"/>
          <ac:spMkLst>
            <pc:docMk/>
            <pc:sldMk cId="3723263099" sldId="486"/>
            <ac:spMk id="2" creationId="{254B0D04-B3D2-4AF9-A7A7-C92192F10F0E}"/>
          </ac:spMkLst>
        </pc:spChg>
        <pc:spChg chg="mod">
          <ac:chgData name="Andy Mallon" userId="8ed075f77b608d91" providerId="LiveId" clId="{4547C496-5ECD-4550-8D04-FF5E35435080}" dt="2020-10-24T15:43:58.408" v="8847" actId="20577"/>
          <ac:spMkLst>
            <pc:docMk/>
            <pc:sldMk cId="3723263099" sldId="486"/>
            <ac:spMk id="3" creationId="{89A5C953-0875-436B-BB44-EC13D199795E}"/>
          </ac:spMkLst>
        </pc:spChg>
      </pc:sldChg>
      <pc:sldChg chg="add del">
        <pc:chgData name="Andy Mallon" userId="8ed075f77b608d91" providerId="LiveId" clId="{4547C496-5ECD-4550-8D04-FF5E35435080}" dt="2020-10-10T16:53:48.629" v="4753"/>
        <pc:sldMkLst>
          <pc:docMk/>
          <pc:sldMk cId="3188156834" sldId="487"/>
        </pc:sldMkLst>
      </pc:sldChg>
      <pc:sldChg chg="modSp add modNotesTx">
        <pc:chgData name="Andy Mallon" userId="8ed075f77b608d91" providerId="LiveId" clId="{4547C496-5ECD-4550-8D04-FF5E35435080}" dt="2020-10-27T13:54:39.890" v="14997" actId="20577"/>
        <pc:sldMkLst>
          <pc:docMk/>
          <pc:sldMk cId="3767605403" sldId="487"/>
        </pc:sldMkLst>
        <pc:spChg chg="mod">
          <ac:chgData name="Andy Mallon" userId="8ed075f77b608d91" providerId="LiveId" clId="{4547C496-5ECD-4550-8D04-FF5E35435080}" dt="2020-10-10T16:54:16.285" v="4775" actId="20577"/>
          <ac:spMkLst>
            <pc:docMk/>
            <pc:sldMk cId="3767605403" sldId="487"/>
            <ac:spMk id="2" creationId="{88C1A67A-A306-4EF1-A325-42EA35C80A32}"/>
          </ac:spMkLst>
        </pc:spChg>
        <pc:spChg chg="mod">
          <ac:chgData name="Andy Mallon" userId="8ed075f77b608d91" providerId="LiveId" clId="{4547C496-5ECD-4550-8D04-FF5E35435080}" dt="2020-10-27T13:52:25.766" v="14727" actId="20577"/>
          <ac:spMkLst>
            <pc:docMk/>
            <pc:sldMk cId="3767605403" sldId="487"/>
            <ac:spMk id="3" creationId="{F955E197-E421-4BEC-9845-C7393A902041}"/>
          </ac:spMkLst>
        </pc:spChg>
      </pc:sldChg>
      <pc:sldChg chg="addSp delSp modSp add modNotesTx">
        <pc:chgData name="Andy Mallon" userId="8ed075f77b608d91" providerId="LiveId" clId="{4547C496-5ECD-4550-8D04-FF5E35435080}" dt="2020-10-26T16:39:36.296" v="13928" actId="20577"/>
        <pc:sldMkLst>
          <pc:docMk/>
          <pc:sldMk cId="3987059123" sldId="488"/>
        </pc:sldMkLst>
        <pc:spChg chg="mod">
          <ac:chgData name="Andy Mallon" userId="8ed075f77b608d91" providerId="LiveId" clId="{4547C496-5ECD-4550-8D04-FF5E35435080}" dt="2020-10-10T17:01:36.936" v="5450" actId="20577"/>
          <ac:spMkLst>
            <pc:docMk/>
            <pc:sldMk cId="3987059123" sldId="488"/>
            <ac:spMk id="2" creationId="{F03A3A89-22AB-4D95-AB7A-9EF55EC401F9}"/>
          </ac:spMkLst>
        </pc:spChg>
        <pc:spChg chg="mod">
          <ac:chgData name="Andy Mallon" userId="8ed075f77b608d91" providerId="LiveId" clId="{4547C496-5ECD-4550-8D04-FF5E35435080}" dt="2020-10-26T16:39:36.296" v="13928" actId="20577"/>
          <ac:spMkLst>
            <pc:docMk/>
            <pc:sldMk cId="3987059123" sldId="488"/>
            <ac:spMk id="3" creationId="{6BAE5C1D-76CD-4AEA-9886-D6C6F94278E9}"/>
          </ac:spMkLst>
        </pc:spChg>
        <pc:picChg chg="add del mod">
          <ac:chgData name="Andy Mallon" userId="8ed075f77b608d91" providerId="LiveId" clId="{4547C496-5ECD-4550-8D04-FF5E35435080}" dt="2020-10-26T16:39:08.841" v="13839" actId="478"/>
          <ac:picMkLst>
            <pc:docMk/>
            <pc:sldMk cId="3987059123" sldId="488"/>
            <ac:picMk id="4" creationId="{45D27896-C8F0-4C50-B149-D61E605B5EA3}"/>
          </ac:picMkLst>
        </pc:picChg>
      </pc:sldChg>
      <pc:sldChg chg="modSp add del">
        <pc:chgData name="Andy Mallon" userId="8ed075f77b608d91" providerId="LiveId" clId="{4547C496-5ECD-4550-8D04-FF5E35435080}" dt="2020-10-24T13:08:28.657" v="5770" actId="2696"/>
        <pc:sldMkLst>
          <pc:docMk/>
          <pc:sldMk cId="1915777279" sldId="489"/>
        </pc:sldMkLst>
        <pc:spChg chg="mod">
          <ac:chgData name="Andy Mallon" userId="8ed075f77b608d91" providerId="LiveId" clId="{4547C496-5ECD-4550-8D04-FF5E35435080}" dt="2020-10-24T13:08:02.860" v="5755" actId="20577"/>
          <ac:spMkLst>
            <pc:docMk/>
            <pc:sldMk cId="1915777279" sldId="489"/>
            <ac:spMk id="2" creationId="{D712C72F-6A24-43F7-B0A4-4C53C4CC1520}"/>
          </ac:spMkLst>
        </pc:spChg>
        <pc:spChg chg="mod">
          <ac:chgData name="Andy Mallon" userId="8ed075f77b608d91" providerId="LiveId" clId="{4547C496-5ECD-4550-8D04-FF5E35435080}" dt="2020-10-24T13:07:59.853" v="5748" actId="5793"/>
          <ac:spMkLst>
            <pc:docMk/>
            <pc:sldMk cId="1915777279" sldId="489"/>
            <ac:spMk id="3" creationId="{DEB14495-C4F3-4704-A9EF-A8BD1D922B93}"/>
          </ac:spMkLst>
        </pc:spChg>
      </pc:sldChg>
      <pc:sldChg chg="modSp add">
        <pc:chgData name="Andy Mallon" userId="8ed075f77b608d91" providerId="LiveId" clId="{4547C496-5ECD-4550-8D04-FF5E35435080}" dt="2020-10-24T13:15:57.099" v="6213" actId="20577"/>
        <pc:sldMkLst>
          <pc:docMk/>
          <pc:sldMk cId="2958097171" sldId="489"/>
        </pc:sldMkLst>
        <pc:spChg chg="mod">
          <ac:chgData name="Andy Mallon" userId="8ed075f77b608d91" providerId="LiveId" clId="{4547C496-5ECD-4550-8D04-FF5E35435080}" dt="2020-10-24T13:15:14.072" v="6163" actId="20577"/>
          <ac:spMkLst>
            <pc:docMk/>
            <pc:sldMk cId="2958097171" sldId="489"/>
            <ac:spMk id="2" creationId="{C3DD5B5F-0621-45F5-8062-2F7B26F064C3}"/>
          </ac:spMkLst>
        </pc:spChg>
        <pc:spChg chg="mod">
          <ac:chgData name="Andy Mallon" userId="8ed075f77b608d91" providerId="LiveId" clId="{4547C496-5ECD-4550-8D04-FF5E35435080}" dt="2020-10-24T13:15:57.099" v="6213" actId="20577"/>
          <ac:spMkLst>
            <pc:docMk/>
            <pc:sldMk cId="2958097171" sldId="489"/>
            <ac:spMk id="3" creationId="{3D99A91D-0D8E-4CCF-99BE-5B43D714F38F}"/>
          </ac:spMkLst>
        </pc:spChg>
      </pc:sldChg>
      <pc:sldChg chg="addSp delSp modSp add ord">
        <pc:chgData name="Andy Mallon" userId="8ed075f77b608d91" providerId="LiveId" clId="{4547C496-5ECD-4550-8D04-FF5E35435080}" dt="2020-10-27T14:30:54.608" v="15063"/>
        <pc:sldMkLst>
          <pc:docMk/>
          <pc:sldMk cId="3430253626" sldId="490"/>
        </pc:sldMkLst>
        <pc:spChg chg="mod">
          <ac:chgData name="Andy Mallon" userId="8ed075f77b608d91" providerId="LiveId" clId="{4547C496-5ECD-4550-8D04-FF5E35435080}" dt="2020-10-24T13:15:44.357" v="6209" actId="5793"/>
          <ac:spMkLst>
            <pc:docMk/>
            <pc:sldMk cId="3430253626" sldId="490"/>
            <ac:spMk id="2" creationId="{2448DC3D-094E-40B8-8058-E4619BDC33D9}"/>
          </ac:spMkLst>
        </pc:spChg>
        <pc:spChg chg="del">
          <ac:chgData name="Andy Mallon" userId="8ed075f77b608d91" providerId="LiveId" clId="{4547C496-5ECD-4550-8D04-FF5E35435080}" dt="2020-10-27T14:29:50.610" v="15048"/>
          <ac:spMkLst>
            <pc:docMk/>
            <pc:sldMk cId="3430253626" sldId="490"/>
            <ac:spMk id="3" creationId="{CC94F3FC-5EEA-43C1-843B-9593B69C74E8}"/>
          </ac:spMkLst>
        </pc:spChg>
        <pc:spChg chg="add del mod">
          <ac:chgData name="Andy Mallon" userId="8ed075f77b608d91" providerId="LiveId" clId="{4547C496-5ECD-4550-8D04-FF5E35435080}" dt="2020-10-27T14:29:57.523" v="15049"/>
          <ac:spMkLst>
            <pc:docMk/>
            <pc:sldMk cId="3430253626" sldId="490"/>
            <ac:spMk id="4" creationId="{C93F3D85-762A-4D47-B7F9-9442363B1F98}"/>
          </ac:spMkLst>
        </pc:spChg>
        <pc:spChg chg="add del mod">
          <ac:chgData name="Andy Mallon" userId="8ed075f77b608d91" providerId="LiveId" clId="{4547C496-5ECD-4550-8D04-FF5E35435080}" dt="2020-10-27T14:30:08.085" v="15050"/>
          <ac:spMkLst>
            <pc:docMk/>
            <pc:sldMk cId="3430253626" sldId="490"/>
            <ac:spMk id="5" creationId="{F90339BB-DA15-4480-8737-746DD49F94D6}"/>
          </ac:spMkLst>
        </pc:spChg>
        <pc:picChg chg="add mod modCrop">
          <ac:chgData name="Andy Mallon" userId="8ed075f77b608d91" providerId="LiveId" clId="{4547C496-5ECD-4550-8D04-FF5E35435080}" dt="2020-10-27T14:30:45.335" v="15062" actId="1076"/>
          <ac:picMkLst>
            <pc:docMk/>
            <pc:sldMk cId="3430253626" sldId="490"/>
            <ac:picMk id="7" creationId="{D6756584-348F-495A-8815-2C26B416996D}"/>
          </ac:picMkLst>
        </pc:picChg>
        <pc:picChg chg="add mod modCrop">
          <ac:chgData name="Andy Mallon" userId="8ed075f77b608d91" providerId="LiveId" clId="{4547C496-5ECD-4550-8D04-FF5E35435080}" dt="2020-10-27T14:30:23.301" v="15056" actId="14100"/>
          <ac:picMkLst>
            <pc:docMk/>
            <pc:sldMk cId="3430253626" sldId="490"/>
            <ac:picMk id="9" creationId="{D6962B8D-D86D-454A-BD5B-A28499C47CAF}"/>
          </ac:picMkLst>
        </pc:picChg>
      </pc:sldChg>
      <pc:sldChg chg="addSp delSp modSp add modTransition">
        <pc:chgData name="Andy Mallon" userId="8ed075f77b608d91" providerId="LiveId" clId="{4547C496-5ECD-4550-8D04-FF5E35435080}" dt="2020-10-24T15:08:37.517" v="6556" actId="20577"/>
        <pc:sldMkLst>
          <pc:docMk/>
          <pc:sldMk cId="144716945" sldId="491"/>
        </pc:sldMkLst>
        <pc:spChg chg="mod">
          <ac:chgData name="Andy Mallon" userId="8ed075f77b608d91" providerId="LiveId" clId="{4547C496-5ECD-4550-8D04-FF5E35435080}" dt="2020-10-24T15:07:39.554" v="6406" actId="1076"/>
          <ac:spMkLst>
            <pc:docMk/>
            <pc:sldMk cId="144716945" sldId="491"/>
            <ac:spMk id="2" creationId="{CD9CA428-9EF9-416A-8599-798E9CD36EA3}"/>
          </ac:spMkLst>
        </pc:spChg>
        <pc:spChg chg="add mod">
          <ac:chgData name="Andy Mallon" userId="8ed075f77b608d91" providerId="LiveId" clId="{4547C496-5ECD-4550-8D04-FF5E35435080}" dt="2020-10-24T15:08:37.517" v="6556" actId="20577"/>
          <ac:spMkLst>
            <pc:docMk/>
            <pc:sldMk cId="144716945" sldId="491"/>
            <ac:spMk id="4" creationId="{6B947D67-7860-4E04-A538-254091BA01E1}"/>
          </ac:spMkLst>
        </pc:spChg>
        <pc:picChg chg="del">
          <ac:chgData name="Andy Mallon" userId="8ed075f77b608d91" providerId="LiveId" clId="{4547C496-5ECD-4550-8D04-FF5E35435080}" dt="2020-10-24T15:06:06.252" v="6337" actId="478"/>
          <ac:picMkLst>
            <pc:docMk/>
            <pc:sldMk cId="144716945" sldId="491"/>
            <ac:picMk id="5" creationId="{A85C5169-852A-45F4-865C-C5C81E84234E}"/>
          </ac:picMkLst>
        </pc:picChg>
        <pc:picChg chg="mod modCrop">
          <ac:chgData name="Andy Mallon" userId="8ed075f77b608d91" providerId="LiveId" clId="{4547C496-5ECD-4550-8D04-FF5E35435080}" dt="2020-10-24T15:08:04.439" v="6412" actId="1076"/>
          <ac:picMkLst>
            <pc:docMk/>
            <pc:sldMk cId="144716945" sldId="491"/>
            <ac:picMk id="6" creationId="{08CE9476-C8F7-4256-8BE8-88A89717308E}"/>
          </ac:picMkLst>
        </pc:picChg>
      </pc:sldChg>
      <pc:sldChg chg="modSp add">
        <pc:chgData name="Andy Mallon" userId="8ed075f77b608d91" providerId="LiveId" clId="{4547C496-5ECD-4550-8D04-FF5E35435080}" dt="2020-10-24T15:27:27.330" v="7561" actId="20577"/>
        <pc:sldMkLst>
          <pc:docMk/>
          <pc:sldMk cId="3678438335" sldId="492"/>
        </pc:sldMkLst>
        <pc:spChg chg="mod">
          <ac:chgData name="Andy Mallon" userId="8ed075f77b608d91" providerId="LiveId" clId="{4547C496-5ECD-4550-8D04-FF5E35435080}" dt="2020-10-24T15:26:37.973" v="7422" actId="20577"/>
          <ac:spMkLst>
            <pc:docMk/>
            <pc:sldMk cId="3678438335" sldId="492"/>
            <ac:spMk id="2" creationId="{88C1A67A-A306-4EF1-A325-42EA35C80A32}"/>
          </ac:spMkLst>
        </pc:spChg>
        <pc:spChg chg="mod">
          <ac:chgData name="Andy Mallon" userId="8ed075f77b608d91" providerId="LiveId" clId="{4547C496-5ECD-4550-8D04-FF5E35435080}" dt="2020-10-24T15:27:27.330" v="7561" actId="20577"/>
          <ac:spMkLst>
            <pc:docMk/>
            <pc:sldMk cId="3678438335" sldId="492"/>
            <ac:spMk id="3" creationId="{F955E197-E421-4BEC-9845-C7393A902041}"/>
          </ac:spMkLst>
        </pc:spChg>
      </pc:sldChg>
      <pc:sldChg chg="modSp add">
        <pc:chgData name="Andy Mallon" userId="8ed075f77b608d91" providerId="LiveId" clId="{4547C496-5ECD-4550-8D04-FF5E35435080}" dt="2020-10-24T15:43:09.306" v="8729" actId="20577"/>
        <pc:sldMkLst>
          <pc:docMk/>
          <pc:sldMk cId="2423518993" sldId="493"/>
        </pc:sldMkLst>
        <pc:spChg chg="mod">
          <ac:chgData name="Andy Mallon" userId="8ed075f77b608d91" providerId="LiveId" clId="{4547C496-5ECD-4550-8D04-FF5E35435080}" dt="2020-10-24T15:42:36.811" v="8581" actId="20577"/>
          <ac:spMkLst>
            <pc:docMk/>
            <pc:sldMk cId="2423518993" sldId="493"/>
            <ac:spMk id="2" creationId="{33E0F880-7D4D-4AC3-9A53-D30BF8F91761}"/>
          </ac:spMkLst>
        </pc:spChg>
        <pc:spChg chg="mod">
          <ac:chgData name="Andy Mallon" userId="8ed075f77b608d91" providerId="LiveId" clId="{4547C496-5ECD-4550-8D04-FF5E35435080}" dt="2020-10-24T15:43:09.306" v="8729" actId="20577"/>
          <ac:spMkLst>
            <pc:docMk/>
            <pc:sldMk cId="2423518993" sldId="493"/>
            <ac:spMk id="3" creationId="{83D9E883-D24C-4FFA-A5DA-29DDF8296AF9}"/>
          </ac:spMkLst>
        </pc:spChg>
      </pc:sldChg>
      <pc:sldChg chg="modSp add">
        <pc:chgData name="Andy Mallon" userId="8ed075f77b608d91" providerId="LiveId" clId="{4547C496-5ECD-4550-8D04-FF5E35435080}" dt="2020-10-24T15:46:16.514" v="9073" actId="20577"/>
        <pc:sldMkLst>
          <pc:docMk/>
          <pc:sldMk cId="2776077203" sldId="494"/>
        </pc:sldMkLst>
        <pc:spChg chg="mod">
          <ac:chgData name="Andy Mallon" userId="8ed075f77b608d91" providerId="LiveId" clId="{4547C496-5ECD-4550-8D04-FF5E35435080}" dt="2020-10-24T15:45:15.437" v="8862" actId="20577"/>
          <ac:spMkLst>
            <pc:docMk/>
            <pc:sldMk cId="2776077203" sldId="494"/>
            <ac:spMk id="2" creationId="{B55C62EF-3712-4136-9B82-DCF1759FAA1F}"/>
          </ac:spMkLst>
        </pc:spChg>
        <pc:spChg chg="mod">
          <ac:chgData name="Andy Mallon" userId="8ed075f77b608d91" providerId="LiveId" clId="{4547C496-5ECD-4550-8D04-FF5E35435080}" dt="2020-10-24T15:46:16.514" v="9073" actId="20577"/>
          <ac:spMkLst>
            <pc:docMk/>
            <pc:sldMk cId="2776077203" sldId="494"/>
            <ac:spMk id="3" creationId="{1363400E-0DD4-4325-9B4C-FB9DC083AE0C}"/>
          </ac:spMkLst>
        </pc:spChg>
      </pc:sldChg>
      <pc:sldChg chg="modSp add modNotesTx">
        <pc:chgData name="Andy Mallon" userId="8ed075f77b608d91" providerId="LiveId" clId="{4547C496-5ECD-4550-8D04-FF5E35435080}" dt="2020-10-27T13:51:50.104" v="14725" actId="20577"/>
        <pc:sldMkLst>
          <pc:docMk/>
          <pc:sldMk cId="2324334637" sldId="495"/>
        </pc:sldMkLst>
        <pc:spChg chg="mod">
          <ac:chgData name="Andy Mallon" userId="8ed075f77b608d91" providerId="LiveId" clId="{4547C496-5ECD-4550-8D04-FF5E35435080}" dt="2020-10-27T13:51:50.104" v="14725" actId="20577"/>
          <ac:spMkLst>
            <pc:docMk/>
            <pc:sldMk cId="2324334637" sldId="495"/>
            <ac:spMk id="2" creationId="{7CC9D75A-6D1B-48EF-8DBF-73F21A7F6068}"/>
          </ac:spMkLst>
        </pc:spChg>
        <pc:spChg chg="mod">
          <ac:chgData name="Andy Mallon" userId="8ed075f77b608d91" providerId="LiveId" clId="{4547C496-5ECD-4550-8D04-FF5E35435080}" dt="2020-10-24T15:56:12.044" v="9538" actId="20577"/>
          <ac:spMkLst>
            <pc:docMk/>
            <pc:sldMk cId="2324334637" sldId="495"/>
            <ac:spMk id="3" creationId="{4C1D4F70-5138-4545-AC94-03C054099851}"/>
          </ac:spMkLst>
        </pc:spChg>
      </pc:sldChg>
      <pc:sldChg chg="modSp add">
        <pc:chgData name="Andy Mallon" userId="8ed075f77b608d91" providerId="LiveId" clId="{4547C496-5ECD-4550-8D04-FF5E35435080}" dt="2020-10-24T16:17:49.109" v="11644" actId="20577"/>
        <pc:sldMkLst>
          <pc:docMk/>
          <pc:sldMk cId="4266601720" sldId="496"/>
        </pc:sldMkLst>
        <pc:spChg chg="mod">
          <ac:chgData name="Andy Mallon" userId="8ed075f77b608d91" providerId="LiveId" clId="{4547C496-5ECD-4550-8D04-FF5E35435080}" dt="2020-10-24T16:17:42.256" v="11636" actId="20577"/>
          <ac:spMkLst>
            <pc:docMk/>
            <pc:sldMk cId="4266601720" sldId="496"/>
            <ac:spMk id="2" creationId="{B6DF1637-7CEC-48DA-A28B-60253EEA5E5E}"/>
          </ac:spMkLst>
        </pc:spChg>
        <pc:spChg chg="mod">
          <ac:chgData name="Andy Mallon" userId="8ed075f77b608d91" providerId="LiveId" clId="{4547C496-5ECD-4550-8D04-FF5E35435080}" dt="2020-10-24T16:17:49.109" v="11644" actId="20577"/>
          <ac:spMkLst>
            <pc:docMk/>
            <pc:sldMk cId="4266601720" sldId="496"/>
            <ac:spMk id="3" creationId="{3F3B0ADA-5CC6-4855-9832-D306CB6A06EC}"/>
          </ac:spMkLst>
        </pc:spChg>
      </pc:sldChg>
      <pc:sldChg chg="modSp add ord">
        <pc:chgData name="Andy Mallon" userId="8ed075f77b608d91" providerId="LiveId" clId="{4547C496-5ECD-4550-8D04-FF5E35435080}" dt="2020-10-26T18:03:11.087" v="13975"/>
        <pc:sldMkLst>
          <pc:docMk/>
          <pc:sldMk cId="2594501901" sldId="497"/>
        </pc:sldMkLst>
        <pc:spChg chg="mod">
          <ac:chgData name="Andy Mallon" userId="8ed075f77b608d91" providerId="LiveId" clId="{4547C496-5ECD-4550-8D04-FF5E35435080}" dt="2020-10-24T16:13:08.077" v="11440" actId="20577"/>
          <ac:spMkLst>
            <pc:docMk/>
            <pc:sldMk cId="2594501901" sldId="497"/>
            <ac:spMk id="3" creationId="{F9672C79-E23E-437E-9033-427B4005EE8F}"/>
          </ac:spMkLst>
        </pc:spChg>
      </pc:sldChg>
      <pc:sldChg chg="modSp add">
        <pc:chgData name="Andy Mallon" userId="8ed075f77b608d91" providerId="LiveId" clId="{4547C496-5ECD-4550-8D04-FF5E35435080}" dt="2020-10-24T16:19:16.330" v="11875" actId="313"/>
        <pc:sldMkLst>
          <pc:docMk/>
          <pc:sldMk cId="1657239030" sldId="498"/>
        </pc:sldMkLst>
        <pc:spChg chg="mod">
          <ac:chgData name="Andy Mallon" userId="8ed075f77b608d91" providerId="LiveId" clId="{4547C496-5ECD-4550-8D04-FF5E35435080}" dt="2020-10-24T16:19:16.330" v="11875" actId="313"/>
          <ac:spMkLst>
            <pc:docMk/>
            <pc:sldMk cId="1657239030" sldId="498"/>
            <ac:spMk id="3" creationId="{3F3B0ADA-5CC6-4855-9832-D306CB6A06EC}"/>
          </ac:spMkLst>
        </pc:spChg>
      </pc:sldChg>
      <pc:sldChg chg="modSp add">
        <pc:chgData name="Andy Mallon" userId="8ed075f77b608d91" providerId="LiveId" clId="{4547C496-5ECD-4550-8D04-FF5E35435080}" dt="2020-10-24T16:20:45.802" v="11908" actId="20577"/>
        <pc:sldMkLst>
          <pc:docMk/>
          <pc:sldMk cId="3136387958" sldId="499"/>
        </pc:sldMkLst>
        <pc:spChg chg="mod">
          <ac:chgData name="Andy Mallon" userId="8ed075f77b608d91" providerId="LiveId" clId="{4547C496-5ECD-4550-8D04-FF5E35435080}" dt="2020-10-24T16:20:45.802" v="11908" actId="20577"/>
          <ac:spMkLst>
            <pc:docMk/>
            <pc:sldMk cId="3136387958" sldId="499"/>
            <ac:spMk id="2" creationId="{72661C26-EB70-4722-B35F-0A426229AE25}"/>
          </ac:spMkLst>
        </pc:spChg>
      </pc:sldChg>
      <pc:sldChg chg="modSp add del">
        <pc:chgData name="Andy Mallon" userId="8ed075f77b608d91" providerId="LiveId" clId="{4547C496-5ECD-4550-8D04-FF5E35435080}" dt="2020-10-24T16:25:53.448" v="11998" actId="2696"/>
        <pc:sldMkLst>
          <pc:docMk/>
          <pc:sldMk cId="1479493627" sldId="500"/>
        </pc:sldMkLst>
        <pc:spChg chg="mod">
          <ac:chgData name="Andy Mallon" userId="8ed075f77b608d91" providerId="LiveId" clId="{4547C496-5ECD-4550-8D04-FF5E35435080}" dt="2020-10-24T16:24:13.074" v="11922" actId="20577"/>
          <ac:spMkLst>
            <pc:docMk/>
            <pc:sldMk cId="1479493627" sldId="500"/>
            <ac:spMk id="2" creationId="{7F4EBCA2-4E6B-439D-86A3-00A1B2915C64}"/>
          </ac:spMkLst>
        </pc:spChg>
        <pc:spChg chg="mod">
          <ac:chgData name="Andy Mallon" userId="8ed075f77b608d91" providerId="LiveId" clId="{4547C496-5ECD-4550-8D04-FF5E35435080}" dt="2020-10-24T16:24:43.545" v="11991" actId="6549"/>
          <ac:spMkLst>
            <pc:docMk/>
            <pc:sldMk cId="1479493627" sldId="500"/>
            <ac:spMk id="3" creationId="{A2098528-4600-405F-B997-C635EA1CC28B}"/>
          </ac:spMkLst>
        </pc:spChg>
      </pc:sldChg>
      <pc:sldChg chg="addSp delSp modSp add">
        <pc:chgData name="Andy Mallon" userId="8ed075f77b608d91" providerId="LiveId" clId="{4547C496-5ECD-4550-8D04-FF5E35435080}" dt="2020-10-24T16:31:18.399" v="12433" actId="27636"/>
        <pc:sldMkLst>
          <pc:docMk/>
          <pc:sldMk cId="3314451117" sldId="500"/>
        </pc:sldMkLst>
        <pc:spChg chg="mod">
          <ac:chgData name="Andy Mallon" userId="8ed075f77b608d91" providerId="LiveId" clId="{4547C496-5ECD-4550-8D04-FF5E35435080}" dt="2020-10-24T16:31:18.399" v="12433" actId="27636"/>
          <ac:spMkLst>
            <pc:docMk/>
            <pc:sldMk cId="3314451117" sldId="500"/>
            <ac:spMk id="3" creationId="{A2098528-4600-405F-B997-C635EA1CC28B}"/>
          </ac:spMkLst>
        </pc:spChg>
        <pc:spChg chg="add del mod">
          <ac:chgData name="Andy Mallon" userId="8ed075f77b608d91" providerId="LiveId" clId="{4547C496-5ECD-4550-8D04-FF5E35435080}" dt="2020-10-24T16:30:48.688" v="12399"/>
          <ac:spMkLst>
            <pc:docMk/>
            <pc:sldMk cId="3314451117" sldId="500"/>
            <ac:spMk id="4" creationId="{0A8C16A5-C9AC-4FF9-A84F-2E85F4823C77}"/>
          </ac:spMkLst>
        </pc:spChg>
        <pc:picChg chg="add mod">
          <ac:chgData name="Andy Mallon" userId="8ed075f77b608d91" providerId="LiveId" clId="{4547C496-5ECD-4550-8D04-FF5E35435080}" dt="2020-10-24T16:31:12.452" v="12429" actId="1076"/>
          <ac:picMkLst>
            <pc:docMk/>
            <pc:sldMk cId="3314451117" sldId="500"/>
            <ac:picMk id="1026" creationId="{923E38CC-A9CA-4A3A-A102-F0D5266AB05C}"/>
          </ac:picMkLst>
        </pc:picChg>
      </pc:sldChg>
      <pc:sldChg chg="modSp add del">
        <pc:chgData name="Andy Mallon" userId="8ed075f77b608d91" providerId="LiveId" clId="{4547C496-5ECD-4550-8D04-FF5E35435080}" dt="2020-10-25T05:42:04.243" v="13776" actId="2696"/>
        <pc:sldMkLst>
          <pc:docMk/>
          <pc:sldMk cId="3494932472" sldId="501"/>
        </pc:sldMkLst>
        <pc:spChg chg="mod">
          <ac:chgData name="Andy Mallon" userId="8ed075f77b608d91" providerId="LiveId" clId="{4547C496-5ECD-4550-8D04-FF5E35435080}" dt="2020-10-25T05:33:24.987" v="12828" actId="20577"/>
          <ac:spMkLst>
            <pc:docMk/>
            <pc:sldMk cId="3494932472" sldId="501"/>
            <ac:spMk id="2" creationId="{F8B8A720-17BD-46BB-9D0A-AB5AEDF9C8AB}"/>
          </ac:spMkLst>
        </pc:spChg>
        <pc:spChg chg="mod">
          <ac:chgData name="Andy Mallon" userId="8ed075f77b608d91" providerId="LiveId" clId="{4547C496-5ECD-4550-8D04-FF5E35435080}" dt="2020-10-25T05:35:04.770" v="13072" actId="20577"/>
          <ac:spMkLst>
            <pc:docMk/>
            <pc:sldMk cId="3494932472" sldId="501"/>
            <ac:spMk id="3" creationId="{37F4F05C-59FA-4FA6-8D6D-EB515E44000F}"/>
          </ac:spMkLst>
        </pc:spChg>
      </pc:sldChg>
      <pc:sldChg chg="modSp add modNotesTx">
        <pc:chgData name="Andy Mallon" userId="8ed075f77b608d91" providerId="LiveId" clId="{4547C496-5ECD-4550-8D04-FF5E35435080}" dt="2020-10-25T05:40:01.571" v="13574" actId="20577"/>
        <pc:sldMkLst>
          <pc:docMk/>
          <pc:sldMk cId="3107939480" sldId="502"/>
        </pc:sldMkLst>
        <pc:spChg chg="mod">
          <ac:chgData name="Andy Mallon" userId="8ed075f77b608d91" providerId="LiveId" clId="{4547C496-5ECD-4550-8D04-FF5E35435080}" dt="2020-10-25T05:39:17.941" v="13383" actId="20577"/>
          <ac:spMkLst>
            <pc:docMk/>
            <pc:sldMk cId="3107939480" sldId="502"/>
            <ac:spMk id="2" creationId="{D8CF4EC1-6BDB-4D10-AA05-01570BC59A2D}"/>
          </ac:spMkLst>
        </pc:spChg>
        <pc:spChg chg="mod">
          <ac:chgData name="Andy Mallon" userId="8ed075f77b608d91" providerId="LiveId" clId="{4547C496-5ECD-4550-8D04-FF5E35435080}" dt="2020-10-25T05:38:59.585" v="13374" actId="6549"/>
          <ac:spMkLst>
            <pc:docMk/>
            <pc:sldMk cId="3107939480" sldId="502"/>
            <ac:spMk id="3" creationId="{7DB2CE5D-B737-46D7-ACDB-ACB166103D0A}"/>
          </ac:spMkLst>
        </pc:spChg>
      </pc:sldChg>
      <pc:sldChg chg="addSp delSp modSp add">
        <pc:chgData name="Andy Mallon" userId="8ed075f77b608d91" providerId="LiveId" clId="{4547C496-5ECD-4550-8D04-FF5E35435080}" dt="2020-10-27T14:21:36.305" v="15047" actId="20577"/>
        <pc:sldMkLst>
          <pc:docMk/>
          <pc:sldMk cId="2381737962" sldId="503"/>
        </pc:sldMkLst>
        <pc:spChg chg="del">
          <ac:chgData name="Andy Mallon" userId="8ed075f77b608d91" providerId="LiveId" clId="{4547C496-5ECD-4550-8D04-FF5E35435080}" dt="2020-10-27T14:21:22.195" v="15000"/>
          <ac:spMkLst>
            <pc:docMk/>
            <pc:sldMk cId="2381737962" sldId="503"/>
            <ac:spMk id="2" creationId="{42D6BED3-C552-4CFE-8D52-7C6DA2650EA3}"/>
          </ac:spMkLst>
        </pc:spChg>
        <pc:spChg chg="del">
          <ac:chgData name="Andy Mallon" userId="8ed075f77b608d91" providerId="LiveId" clId="{4547C496-5ECD-4550-8D04-FF5E35435080}" dt="2020-10-27T14:21:22.195" v="15000"/>
          <ac:spMkLst>
            <pc:docMk/>
            <pc:sldMk cId="2381737962" sldId="503"/>
            <ac:spMk id="3" creationId="{A91E7F27-160C-4FEE-8A52-252FDB632B54}"/>
          </ac:spMkLst>
        </pc:spChg>
        <pc:spChg chg="add mod">
          <ac:chgData name="Andy Mallon" userId="8ed075f77b608d91" providerId="LiveId" clId="{4547C496-5ECD-4550-8D04-FF5E35435080}" dt="2020-10-27T14:21:32.768" v="15038" actId="20577"/>
          <ac:spMkLst>
            <pc:docMk/>
            <pc:sldMk cId="2381737962" sldId="503"/>
            <ac:spMk id="4" creationId="{14D67E15-A1D4-462A-A782-A6BF90C43D75}"/>
          </ac:spMkLst>
        </pc:spChg>
        <pc:spChg chg="add mod">
          <ac:chgData name="Andy Mallon" userId="8ed075f77b608d91" providerId="LiveId" clId="{4547C496-5ECD-4550-8D04-FF5E35435080}" dt="2020-10-27T14:21:36.305" v="15047" actId="20577"/>
          <ac:spMkLst>
            <pc:docMk/>
            <pc:sldMk cId="2381737962" sldId="503"/>
            <ac:spMk id="5" creationId="{2C227502-7388-42C9-926A-07C54D2A1BED}"/>
          </ac:spMkLst>
        </pc:spChg>
        <pc:spChg chg="add mod">
          <ac:chgData name="Andy Mallon" userId="8ed075f77b608d91" providerId="LiveId" clId="{4547C496-5ECD-4550-8D04-FF5E35435080}" dt="2020-10-27T14:21:22.195" v="15000"/>
          <ac:spMkLst>
            <pc:docMk/>
            <pc:sldMk cId="2381737962" sldId="503"/>
            <ac:spMk id="6" creationId="{03185D36-9434-452F-BA8E-B1990D9C4FFB}"/>
          </ac:spMkLst>
        </pc:spChg>
      </pc:sldChg>
    </pc:docChg>
  </pc:docChgLst>
  <pc:docChgLst>
    <pc:chgData name="Andy Mallon" userId="8ed075f77b608d91" providerId="LiveId" clId="{880587C8-0E03-4B6D-9A29-D25BD6D56D94}"/>
    <pc:docChg chg="undo custSel addSld delSld modSld sldOrd modMainMaster modSection">
      <pc:chgData name="Andy Mallon" userId="8ed075f77b608d91" providerId="LiveId" clId="{880587C8-0E03-4B6D-9A29-D25BD6D56D94}" dt="2019-10-05T13:45:18.569" v="4606" actId="2696"/>
      <pc:docMkLst>
        <pc:docMk/>
      </pc:docMkLst>
      <pc:sldChg chg="modSp">
        <pc:chgData name="Andy Mallon" userId="8ed075f77b608d91" providerId="LiveId" clId="{880587C8-0E03-4B6D-9A29-D25BD6D56D94}" dt="2019-09-26T01:20:23.009" v="2257" actId="20577"/>
        <pc:sldMkLst>
          <pc:docMk/>
          <pc:sldMk cId="1753710238" sldId="269"/>
        </pc:sldMkLst>
        <pc:spChg chg="mod">
          <ac:chgData name="Andy Mallon" userId="8ed075f77b608d91" providerId="LiveId" clId="{880587C8-0E03-4B6D-9A29-D25BD6D56D94}" dt="2019-09-26T01:20:23.009" v="2257" actId="20577"/>
          <ac:spMkLst>
            <pc:docMk/>
            <pc:sldMk cId="1753710238" sldId="269"/>
            <ac:spMk id="6" creationId="{00000000-0000-0000-0000-000000000000}"/>
          </ac:spMkLst>
        </pc:spChg>
      </pc:sldChg>
      <pc:sldChg chg="modTransition">
        <pc:chgData name="Andy Mallon" userId="8ed075f77b608d91" providerId="LiveId" clId="{880587C8-0E03-4B6D-9A29-D25BD6D56D94}" dt="2019-09-26T01:30:27.356" v="2763"/>
        <pc:sldMkLst>
          <pc:docMk/>
          <pc:sldMk cId="280028947" sldId="274"/>
        </pc:sldMkLst>
      </pc:sldChg>
      <pc:sldChg chg="modSp">
        <pc:chgData name="Andy Mallon" userId="8ed075f77b608d91" providerId="LiveId" clId="{880587C8-0E03-4B6D-9A29-D25BD6D56D94}" dt="2019-09-26T01:31:15.366" v="2812" actId="20577"/>
        <pc:sldMkLst>
          <pc:docMk/>
          <pc:sldMk cId="3621912517" sldId="283"/>
        </pc:sldMkLst>
        <pc:spChg chg="mod">
          <ac:chgData name="Andy Mallon" userId="8ed075f77b608d91" providerId="LiveId" clId="{880587C8-0E03-4B6D-9A29-D25BD6D56D94}" dt="2019-09-26T01:31:15.366" v="2812" actId="20577"/>
          <ac:spMkLst>
            <pc:docMk/>
            <pc:sldMk cId="3621912517" sldId="283"/>
            <ac:spMk id="4" creationId="{00000000-0000-0000-0000-000000000000}"/>
          </ac:spMkLst>
        </pc:spChg>
      </pc:sldChg>
      <pc:sldChg chg="modTransition">
        <pc:chgData name="Andy Mallon" userId="8ed075f77b608d91" providerId="LiveId" clId="{880587C8-0E03-4B6D-9A29-D25BD6D56D94}" dt="2019-09-26T01:30:27.356" v="2763"/>
        <pc:sldMkLst>
          <pc:docMk/>
          <pc:sldMk cId="2069562586" sldId="298"/>
        </pc:sldMkLst>
      </pc:sldChg>
      <pc:sldChg chg="addSp delSp modSp add modNotesTx">
        <pc:chgData name="Andy Mallon" userId="8ed075f77b608d91" providerId="LiveId" clId="{880587C8-0E03-4B6D-9A29-D25BD6D56D94}" dt="2019-10-05T11:49:36.049" v="4215" actId="20577"/>
        <pc:sldMkLst>
          <pc:docMk/>
          <pc:sldMk cId="2733088080" sldId="317"/>
        </pc:sldMkLst>
        <pc:spChg chg="mod">
          <ac:chgData name="Andy Mallon" userId="8ed075f77b608d91" providerId="LiveId" clId="{880587C8-0E03-4B6D-9A29-D25BD6D56D94}" dt="2019-10-05T11:49:36.049" v="4215" actId="20577"/>
          <ac:spMkLst>
            <pc:docMk/>
            <pc:sldMk cId="2733088080" sldId="317"/>
            <ac:spMk id="3" creationId="{00000000-0000-0000-0000-000000000000}"/>
          </ac:spMkLst>
        </pc:spChg>
        <pc:picChg chg="add del mod">
          <ac:chgData name="Andy Mallon" userId="8ed075f77b608d91" providerId="LiveId" clId="{880587C8-0E03-4B6D-9A29-D25BD6D56D94}" dt="2019-09-07T19:09:28.427" v="141" actId="478"/>
          <ac:picMkLst>
            <pc:docMk/>
            <pc:sldMk cId="2733088080" sldId="317"/>
            <ac:picMk id="5" creationId="{4863EB2B-5E75-4123-B487-88D93D925B34}"/>
          </ac:picMkLst>
        </pc:picChg>
      </pc:sldChg>
      <pc:sldChg chg="add">
        <pc:chgData name="Andy Mallon" userId="8ed075f77b608d91" providerId="LiveId" clId="{880587C8-0E03-4B6D-9A29-D25BD6D56D94}" dt="2019-10-03T23:21:25.130" v="3941"/>
        <pc:sldMkLst>
          <pc:docMk/>
          <pc:sldMk cId="1344772106" sldId="343"/>
        </pc:sldMkLst>
      </pc:sldChg>
      <pc:sldChg chg="modSp add del">
        <pc:chgData name="Andy Mallon" userId="8ed075f77b608d91" providerId="LiveId" clId="{880587C8-0E03-4B6D-9A29-D25BD6D56D94}" dt="2019-10-03T23:21:14.454" v="3940" actId="20577"/>
        <pc:sldMkLst>
          <pc:docMk/>
          <pc:sldMk cId="125486011" sldId="345"/>
        </pc:sldMkLst>
        <pc:spChg chg="mod">
          <ac:chgData name="Andy Mallon" userId="8ed075f77b608d91" providerId="LiveId" clId="{880587C8-0E03-4B6D-9A29-D25BD6D56D94}" dt="2019-10-03T23:21:14.454" v="3940" actId="20577"/>
          <ac:spMkLst>
            <pc:docMk/>
            <pc:sldMk cId="125486011" sldId="345"/>
            <ac:spMk id="25" creationId="{975F2E7A-D074-4084-80D5-8F527A1BBD15}"/>
          </ac:spMkLst>
        </pc:spChg>
      </pc:sldChg>
      <pc:sldChg chg="addSp add del">
        <pc:chgData name="Andy Mallon" userId="8ed075f77b608d91" providerId="LiveId" clId="{880587C8-0E03-4B6D-9A29-D25BD6D56D94}" dt="2019-10-04T20:15:16.121" v="3943"/>
        <pc:sldMkLst>
          <pc:docMk/>
          <pc:sldMk cId="1602673492" sldId="399"/>
        </pc:sldMkLst>
        <pc:spChg chg="add">
          <ac:chgData name="Andy Mallon" userId="8ed075f77b608d91" providerId="LiveId" clId="{880587C8-0E03-4B6D-9A29-D25BD6D56D94}" dt="2019-10-04T20:15:16.121" v="3943"/>
          <ac:spMkLst>
            <pc:docMk/>
            <pc:sldMk cId="1602673492" sldId="399"/>
            <ac:spMk id="8" creationId="{FEBB3AD2-C768-4BEC-AD97-894AF95C5398}"/>
          </ac:spMkLst>
        </pc:spChg>
      </pc:sldChg>
      <pc:sldChg chg="addSp delSp modSp add setBg">
        <pc:chgData name="Andy Mallon" userId="8ed075f77b608d91" providerId="LiveId" clId="{880587C8-0E03-4B6D-9A29-D25BD6D56D94}" dt="2019-10-05T11:50:23.178" v="4221"/>
        <pc:sldMkLst>
          <pc:docMk/>
          <pc:sldMk cId="3052609111" sldId="403"/>
        </pc:sldMkLst>
        <pc:spChg chg="del">
          <ac:chgData name="Andy Mallon" userId="8ed075f77b608d91" providerId="LiveId" clId="{880587C8-0E03-4B6D-9A29-D25BD6D56D94}" dt="2019-09-07T19:20:41.443" v="388"/>
          <ac:spMkLst>
            <pc:docMk/>
            <pc:sldMk cId="3052609111" sldId="403"/>
            <ac:spMk id="2" creationId="{48EFF78A-9B48-4158-8752-8414324E4B08}"/>
          </ac:spMkLst>
        </pc:spChg>
        <pc:spChg chg="del">
          <ac:chgData name="Andy Mallon" userId="8ed075f77b608d91" providerId="LiveId" clId="{880587C8-0E03-4B6D-9A29-D25BD6D56D94}" dt="2019-09-07T19:20:41.443" v="388"/>
          <ac:spMkLst>
            <pc:docMk/>
            <pc:sldMk cId="3052609111" sldId="403"/>
            <ac:spMk id="3" creationId="{C4BDCD04-C9BC-4022-A78A-80B0C14E4F9E}"/>
          </ac:spMkLst>
        </pc:spChg>
        <pc:graphicFrameChg chg="add mod modGraphic">
          <ac:chgData name="Andy Mallon" userId="8ed075f77b608d91" providerId="LiveId" clId="{880587C8-0E03-4B6D-9A29-D25BD6D56D94}" dt="2019-09-26T01:58:54.575" v="3928" actId="1038"/>
          <ac:graphicFrameMkLst>
            <pc:docMk/>
            <pc:sldMk cId="3052609111" sldId="403"/>
            <ac:graphicFrameMk id="5" creationId="{5885006B-11D6-48F3-B03D-6274EED3CCFC}"/>
          </ac:graphicFrameMkLst>
        </pc:graphicFrameChg>
        <pc:graphicFrameChg chg="add mod modGraphic">
          <ac:chgData name="Andy Mallon" userId="8ed075f77b608d91" providerId="LiveId" clId="{880587C8-0E03-4B6D-9A29-D25BD6D56D94}" dt="2019-09-26T01:58:57.738" v="3938" actId="1037"/>
          <ac:graphicFrameMkLst>
            <pc:docMk/>
            <pc:sldMk cId="3052609111" sldId="403"/>
            <ac:graphicFrameMk id="7" creationId="{EDD01E8D-A93D-4FE2-AE8B-218C6CA4AB29}"/>
          </ac:graphicFrameMkLst>
        </pc:graphicFrameChg>
        <pc:graphicFrameChg chg="add mod modGraphic">
          <ac:chgData name="Andy Mallon" userId="8ed075f77b608d91" providerId="LiveId" clId="{880587C8-0E03-4B6D-9A29-D25BD6D56D94}" dt="2019-09-26T01:58:51.285" v="3917" actId="1076"/>
          <ac:graphicFrameMkLst>
            <pc:docMk/>
            <pc:sldMk cId="3052609111" sldId="403"/>
            <ac:graphicFrameMk id="9" creationId="{5D613CD0-ADC5-4036-B4B3-BBE551228B73}"/>
          </ac:graphicFrameMkLst>
        </pc:graphicFrameChg>
      </pc:sldChg>
      <pc:sldChg chg="addSp delSp modSp add">
        <pc:chgData name="Andy Mallon" userId="8ed075f77b608d91" providerId="LiveId" clId="{880587C8-0E03-4B6D-9A29-D25BD6D56D94}" dt="2019-10-05T11:52:06.186" v="4225" actId="478"/>
        <pc:sldMkLst>
          <pc:docMk/>
          <pc:sldMk cId="701809591" sldId="404"/>
        </pc:sldMkLst>
        <pc:spChg chg="del">
          <ac:chgData name="Andy Mallon" userId="8ed075f77b608d91" providerId="LiveId" clId="{880587C8-0E03-4B6D-9A29-D25BD6D56D94}" dt="2019-09-07T19:26:33.948" v="414"/>
          <ac:spMkLst>
            <pc:docMk/>
            <pc:sldMk cId="701809591" sldId="404"/>
            <ac:spMk id="2" creationId="{135E110F-0356-4E54-A30D-035B5234A55B}"/>
          </ac:spMkLst>
        </pc:spChg>
        <pc:spChg chg="add mod">
          <ac:chgData name="Andy Mallon" userId="8ed075f77b608d91" providerId="LiveId" clId="{880587C8-0E03-4B6D-9A29-D25BD6D56D94}" dt="2019-09-26T00:28:47.230" v="1294" actId="14100"/>
          <ac:spMkLst>
            <pc:docMk/>
            <pc:sldMk cId="701809591" sldId="404"/>
            <ac:spMk id="2" creationId="{8049EEA5-C58E-48E1-95EC-82ACBC7E9516}"/>
          </ac:spMkLst>
        </pc:spChg>
        <pc:spChg chg="del">
          <ac:chgData name="Andy Mallon" userId="8ed075f77b608d91" providerId="LiveId" clId="{880587C8-0E03-4B6D-9A29-D25BD6D56D94}" dt="2019-09-07T19:26:33.948" v="414"/>
          <ac:spMkLst>
            <pc:docMk/>
            <pc:sldMk cId="701809591" sldId="404"/>
            <ac:spMk id="3" creationId="{440FA64D-F85C-47E8-8166-17F501F0107A}"/>
          </ac:spMkLst>
        </pc:spChg>
        <pc:spChg chg="add del mod">
          <ac:chgData name="Andy Mallon" userId="8ed075f77b608d91" providerId="LiveId" clId="{880587C8-0E03-4B6D-9A29-D25BD6D56D94}" dt="2019-10-05T11:52:06.186" v="4225" actId="478"/>
          <ac:spMkLst>
            <pc:docMk/>
            <pc:sldMk cId="701809591" sldId="404"/>
            <ac:spMk id="3" creationId="{67E4145A-F26C-402A-854A-F6715DC98AF9}"/>
          </ac:spMkLst>
        </pc:spChg>
        <pc:spChg chg="del">
          <ac:chgData name="Andy Mallon" userId="8ed075f77b608d91" providerId="LiveId" clId="{880587C8-0E03-4B6D-9A29-D25BD6D56D94}" dt="2019-09-07T19:26:33.948" v="414"/>
          <ac:spMkLst>
            <pc:docMk/>
            <pc:sldMk cId="701809591" sldId="404"/>
            <ac:spMk id="4" creationId="{F78E89E3-8CA9-42E8-8B75-AE87427E3729}"/>
          </ac:spMkLst>
        </pc:spChg>
        <pc:spChg chg="add del mod">
          <ac:chgData name="Andy Mallon" userId="8ed075f77b608d91" providerId="LiveId" clId="{880587C8-0E03-4B6D-9A29-D25BD6D56D94}" dt="2019-09-07T19:26:43.403" v="415"/>
          <ac:spMkLst>
            <pc:docMk/>
            <pc:sldMk cId="701809591" sldId="404"/>
            <ac:spMk id="5" creationId="{6DE1E1C1-3088-4700-A21D-86C628094744}"/>
          </ac:spMkLst>
        </pc:spChg>
        <pc:spChg chg="add del mod">
          <ac:chgData name="Andy Mallon" userId="8ed075f77b608d91" providerId="LiveId" clId="{880587C8-0E03-4B6D-9A29-D25BD6D56D94}" dt="2019-09-07T19:26:43.403" v="415"/>
          <ac:spMkLst>
            <pc:docMk/>
            <pc:sldMk cId="701809591" sldId="404"/>
            <ac:spMk id="6" creationId="{1F6E30CA-D175-435B-9E47-05D6B7ADC70A}"/>
          </ac:spMkLst>
        </pc:spChg>
        <pc:spChg chg="add mod">
          <ac:chgData name="Andy Mallon" userId="8ed075f77b608d91" providerId="LiveId" clId="{880587C8-0E03-4B6D-9A29-D25BD6D56D94}" dt="2019-09-07T19:26:52.330" v="435" actId="20577"/>
          <ac:spMkLst>
            <pc:docMk/>
            <pc:sldMk cId="701809591" sldId="404"/>
            <ac:spMk id="7" creationId="{11235B00-AEAE-4E36-BC92-B156DED32AEC}"/>
          </ac:spMkLst>
        </pc:spChg>
        <pc:spChg chg="add mod">
          <ac:chgData name="Andy Mallon" userId="8ed075f77b608d91" providerId="LiveId" clId="{880587C8-0E03-4B6D-9A29-D25BD6D56D94}" dt="2019-09-26T00:20:25.557" v="1285" actId="20577"/>
          <ac:spMkLst>
            <pc:docMk/>
            <pc:sldMk cId="701809591" sldId="404"/>
            <ac:spMk id="8" creationId="{7788ED03-D72D-4E4D-8025-6ADBB1F138BE}"/>
          </ac:spMkLst>
        </pc:spChg>
        <pc:picChg chg="add mod">
          <ac:chgData name="Andy Mallon" userId="8ed075f77b608d91" providerId="LiveId" clId="{880587C8-0E03-4B6D-9A29-D25BD6D56D94}" dt="2019-09-26T00:14:08.873" v="1176" actId="1038"/>
          <ac:picMkLst>
            <pc:docMk/>
            <pc:sldMk cId="701809591" sldId="404"/>
            <ac:picMk id="1026" creationId="{C6DC43F4-E2E3-4C64-B196-339E6FDBB409}"/>
          </ac:picMkLst>
        </pc:picChg>
      </pc:sldChg>
      <pc:sldChg chg="addSp modSp add">
        <pc:chgData name="Andy Mallon" userId="8ed075f77b608d91" providerId="LiveId" clId="{880587C8-0E03-4B6D-9A29-D25BD6D56D94}" dt="2019-09-26T01:31:05.487" v="2806" actId="20577"/>
        <pc:sldMkLst>
          <pc:docMk/>
          <pc:sldMk cId="605487802" sldId="405"/>
        </pc:sldMkLst>
        <pc:spChg chg="mod">
          <ac:chgData name="Andy Mallon" userId="8ed075f77b608d91" providerId="LiveId" clId="{880587C8-0E03-4B6D-9A29-D25BD6D56D94}" dt="2019-09-07T19:27:04.218" v="454" actId="20577"/>
          <ac:spMkLst>
            <pc:docMk/>
            <pc:sldMk cId="605487802" sldId="405"/>
            <ac:spMk id="2" creationId="{67576431-B41E-4668-B881-CC11718781CD}"/>
          </ac:spMkLst>
        </pc:spChg>
        <pc:spChg chg="mod">
          <ac:chgData name="Andy Mallon" userId="8ed075f77b608d91" providerId="LiveId" clId="{880587C8-0E03-4B6D-9A29-D25BD6D56D94}" dt="2019-09-26T01:31:05.487" v="2806" actId="20577"/>
          <ac:spMkLst>
            <pc:docMk/>
            <pc:sldMk cId="605487802" sldId="405"/>
            <ac:spMk id="3" creationId="{530815BA-EA66-48B8-B1E9-06C97C553386}"/>
          </ac:spMkLst>
        </pc:spChg>
        <pc:spChg chg="add mod">
          <ac:chgData name="Andy Mallon" userId="8ed075f77b608d91" providerId="LiveId" clId="{880587C8-0E03-4B6D-9A29-D25BD6D56D94}" dt="2019-09-26T00:32:17.458" v="1306" actId="1076"/>
          <ac:spMkLst>
            <pc:docMk/>
            <pc:sldMk cId="605487802" sldId="405"/>
            <ac:spMk id="4" creationId="{BD3BBD1C-765C-4D2B-9C17-52116E9F5DDD}"/>
          </ac:spMkLst>
        </pc:spChg>
        <pc:picChg chg="add mod">
          <ac:chgData name="Andy Mallon" userId="8ed075f77b608d91" providerId="LiveId" clId="{880587C8-0E03-4B6D-9A29-D25BD6D56D94}" dt="2019-09-26T00:30:52.717" v="1298" actId="14100"/>
          <ac:picMkLst>
            <pc:docMk/>
            <pc:sldMk cId="605487802" sldId="405"/>
            <ac:picMk id="2050" creationId="{165EE31E-DBCF-4C0B-92DE-CAFE24EB834F}"/>
          </ac:picMkLst>
        </pc:picChg>
      </pc:sldChg>
      <pc:sldChg chg="addSp modSp add">
        <pc:chgData name="Andy Mallon" userId="8ed075f77b608d91" providerId="LiveId" clId="{880587C8-0E03-4B6D-9A29-D25BD6D56D94}" dt="2019-09-26T00:59:52.396" v="1978" actId="20577"/>
        <pc:sldMkLst>
          <pc:docMk/>
          <pc:sldMk cId="435430013" sldId="406"/>
        </pc:sldMkLst>
        <pc:spChg chg="mod">
          <ac:chgData name="Andy Mallon" userId="8ed075f77b608d91" providerId="LiveId" clId="{880587C8-0E03-4B6D-9A29-D25BD6D56D94}" dt="2019-09-07T19:27:22.963" v="484" actId="20577"/>
          <ac:spMkLst>
            <pc:docMk/>
            <pc:sldMk cId="435430013" sldId="406"/>
            <ac:spMk id="2" creationId="{A76C0208-D917-4911-8253-8F1176FE0F9C}"/>
          </ac:spMkLst>
        </pc:spChg>
        <pc:spChg chg="mod">
          <ac:chgData name="Andy Mallon" userId="8ed075f77b608d91" providerId="LiveId" clId="{880587C8-0E03-4B6D-9A29-D25BD6D56D94}" dt="2019-09-26T00:59:52.396" v="1978" actId="20577"/>
          <ac:spMkLst>
            <pc:docMk/>
            <pc:sldMk cId="435430013" sldId="406"/>
            <ac:spMk id="3" creationId="{A1640130-FC5F-4202-90CF-DB575E65C28D}"/>
          </ac:spMkLst>
        </pc:spChg>
        <pc:spChg chg="add mod">
          <ac:chgData name="Andy Mallon" userId="8ed075f77b608d91" providerId="LiveId" clId="{880587C8-0E03-4B6D-9A29-D25BD6D56D94}" dt="2019-09-26T00:56:57.675" v="1660" actId="1076"/>
          <ac:spMkLst>
            <pc:docMk/>
            <pc:sldMk cId="435430013" sldId="406"/>
            <ac:spMk id="4" creationId="{AC67845A-2C3C-4156-8E05-93B82E894223}"/>
          </ac:spMkLst>
        </pc:spChg>
        <pc:picChg chg="add mod">
          <ac:chgData name="Andy Mallon" userId="8ed075f77b608d91" providerId="LiveId" clId="{880587C8-0E03-4B6D-9A29-D25BD6D56D94}" dt="2019-09-26T00:57:00.808" v="1662" actId="1076"/>
          <ac:picMkLst>
            <pc:docMk/>
            <pc:sldMk cId="435430013" sldId="406"/>
            <ac:picMk id="4098" creationId="{F50AE98B-83FA-438A-AEF1-29E58DA43A72}"/>
          </ac:picMkLst>
        </pc:picChg>
      </pc:sldChg>
      <pc:sldChg chg="addSp delSp modSp add ord">
        <pc:chgData name="Andy Mallon" userId="8ed075f77b608d91" providerId="LiveId" clId="{880587C8-0E03-4B6D-9A29-D25BD6D56D94}" dt="2019-09-26T00:48:29.537" v="1579" actId="20577"/>
        <pc:sldMkLst>
          <pc:docMk/>
          <pc:sldMk cId="4022698165" sldId="407"/>
        </pc:sldMkLst>
        <pc:spChg chg="mod">
          <ac:chgData name="Andy Mallon" userId="8ed075f77b608d91" providerId="LiveId" clId="{880587C8-0E03-4B6D-9A29-D25BD6D56D94}" dt="2019-09-07T19:27:35.529" v="501" actId="20577"/>
          <ac:spMkLst>
            <pc:docMk/>
            <pc:sldMk cId="4022698165" sldId="407"/>
            <ac:spMk id="2" creationId="{20637342-00E2-4EEB-BCEE-FED999FDFECB}"/>
          </ac:spMkLst>
        </pc:spChg>
        <pc:spChg chg="mod">
          <ac:chgData name="Andy Mallon" userId="8ed075f77b608d91" providerId="LiveId" clId="{880587C8-0E03-4B6D-9A29-D25BD6D56D94}" dt="2019-09-26T00:48:29.537" v="1579" actId="20577"/>
          <ac:spMkLst>
            <pc:docMk/>
            <pc:sldMk cId="4022698165" sldId="407"/>
            <ac:spMk id="3" creationId="{7137085F-5702-4BC2-B0B5-93E7AC75B5C0}"/>
          </ac:spMkLst>
        </pc:spChg>
        <pc:spChg chg="add del mod">
          <ac:chgData name="Andy Mallon" userId="8ed075f77b608d91" providerId="LiveId" clId="{880587C8-0E03-4B6D-9A29-D25BD6D56D94}" dt="2019-09-26T00:37:35.725" v="1320" actId="478"/>
          <ac:spMkLst>
            <pc:docMk/>
            <pc:sldMk cId="4022698165" sldId="407"/>
            <ac:spMk id="4" creationId="{65AC0269-752A-472B-B40E-0A61BD12DF64}"/>
          </ac:spMkLst>
        </pc:spChg>
        <pc:spChg chg="add del mod">
          <ac:chgData name="Andy Mallon" userId="8ed075f77b608d91" providerId="LiveId" clId="{880587C8-0E03-4B6D-9A29-D25BD6D56D94}" dt="2019-09-26T00:37:57.628" v="1323" actId="478"/>
          <ac:spMkLst>
            <pc:docMk/>
            <pc:sldMk cId="4022698165" sldId="407"/>
            <ac:spMk id="5" creationId="{78434889-7C91-48F5-9A1F-B915A9EB7286}"/>
          </ac:spMkLst>
        </pc:spChg>
        <pc:spChg chg="add mod">
          <ac:chgData name="Andy Mallon" userId="8ed075f77b608d91" providerId="LiveId" clId="{880587C8-0E03-4B6D-9A29-D25BD6D56D94}" dt="2019-09-26T00:38:43.146" v="1373" actId="692"/>
          <ac:spMkLst>
            <pc:docMk/>
            <pc:sldMk cId="4022698165" sldId="407"/>
            <ac:spMk id="6" creationId="{D4169BF0-750F-46C1-AA02-F5A1E5E94FE5}"/>
          </ac:spMkLst>
        </pc:spChg>
        <pc:picChg chg="add mod">
          <ac:chgData name="Andy Mallon" userId="8ed075f77b608d91" providerId="LiveId" clId="{880587C8-0E03-4B6D-9A29-D25BD6D56D94}" dt="2019-09-26T00:40:02.105" v="1422" actId="732"/>
          <ac:picMkLst>
            <pc:docMk/>
            <pc:sldMk cId="4022698165" sldId="407"/>
            <ac:picMk id="3074" creationId="{A6622100-82D6-47F8-957D-E279CCC39F1B}"/>
          </ac:picMkLst>
        </pc:picChg>
        <pc:cxnChg chg="add del mod">
          <ac:chgData name="Andy Mallon" userId="8ed075f77b608d91" providerId="LiveId" clId="{880587C8-0E03-4B6D-9A29-D25BD6D56D94}" dt="2019-09-26T00:39:02.945" v="1375" actId="11529"/>
          <ac:cxnSpMkLst>
            <pc:docMk/>
            <pc:sldMk cId="4022698165" sldId="407"/>
            <ac:cxnSpMk id="8" creationId="{A3E0C92F-4F53-4894-883B-C103EAF56B45}"/>
          </ac:cxnSpMkLst>
        </pc:cxnChg>
        <pc:cxnChg chg="add mod">
          <ac:chgData name="Andy Mallon" userId="8ed075f77b608d91" providerId="LiveId" clId="{880587C8-0E03-4B6D-9A29-D25BD6D56D94}" dt="2019-09-26T00:39:42.839" v="1421" actId="14100"/>
          <ac:cxnSpMkLst>
            <pc:docMk/>
            <pc:sldMk cId="4022698165" sldId="407"/>
            <ac:cxnSpMk id="10" creationId="{85857BC0-FFEF-4DE1-A52F-0222C419EE7B}"/>
          </ac:cxnSpMkLst>
        </pc:cxnChg>
      </pc:sldChg>
      <pc:sldChg chg="addSp delSp modSp add">
        <pc:chgData name="Andy Mallon" userId="8ed075f77b608d91" providerId="LiveId" clId="{880587C8-0E03-4B6D-9A29-D25BD6D56D94}" dt="2019-09-26T01:31:48.119" v="2819" actId="20577"/>
        <pc:sldMkLst>
          <pc:docMk/>
          <pc:sldMk cId="3768171530" sldId="408"/>
        </pc:sldMkLst>
        <pc:spChg chg="mod">
          <ac:chgData name="Andy Mallon" userId="8ed075f77b608d91" providerId="LiveId" clId="{880587C8-0E03-4B6D-9A29-D25BD6D56D94}" dt="2019-09-26T01:00:59.234" v="1986" actId="14100"/>
          <ac:spMkLst>
            <pc:docMk/>
            <pc:sldMk cId="3768171530" sldId="408"/>
            <ac:spMk id="2" creationId="{862F8CDF-ACD5-45DA-AF54-A3D6E2878431}"/>
          </ac:spMkLst>
        </pc:spChg>
        <pc:spChg chg="add del mod">
          <ac:chgData name="Andy Mallon" userId="8ed075f77b608d91" providerId="LiveId" clId="{880587C8-0E03-4B6D-9A29-D25BD6D56D94}" dt="2019-09-26T01:31:48.119" v="2819" actId="20577"/>
          <ac:spMkLst>
            <pc:docMk/>
            <pc:sldMk cId="3768171530" sldId="408"/>
            <ac:spMk id="3" creationId="{C565CEB7-70CF-4A65-8B74-54B331781FE1}"/>
          </ac:spMkLst>
        </pc:spChg>
        <pc:spChg chg="add mod">
          <ac:chgData name="Andy Mallon" userId="8ed075f77b608d91" providerId="LiveId" clId="{880587C8-0E03-4B6D-9A29-D25BD6D56D94}" dt="2019-09-26T01:04:58.277" v="2245" actId="1035"/>
          <ac:spMkLst>
            <pc:docMk/>
            <pc:sldMk cId="3768171530" sldId="408"/>
            <ac:spMk id="4" creationId="{00AF232D-0C61-41F7-AC8A-A0CB4D210D31}"/>
          </ac:spMkLst>
        </pc:spChg>
        <pc:picChg chg="add del">
          <ac:chgData name="Andy Mallon" userId="8ed075f77b608d91" providerId="LiveId" clId="{880587C8-0E03-4B6D-9A29-D25BD6D56D94}" dt="2019-09-26T01:00:54.335" v="1982"/>
          <ac:picMkLst>
            <pc:docMk/>
            <pc:sldMk cId="3768171530" sldId="408"/>
            <ac:picMk id="5122" creationId="{FA89AF22-8BA0-4975-8843-B9693CC687B5}"/>
          </ac:picMkLst>
        </pc:picChg>
        <pc:picChg chg="add mod">
          <ac:chgData name="Andy Mallon" userId="8ed075f77b608d91" providerId="LiveId" clId="{880587C8-0E03-4B6D-9A29-D25BD6D56D94}" dt="2019-09-26T01:01:10.707" v="1989" actId="1076"/>
          <ac:picMkLst>
            <pc:docMk/>
            <pc:sldMk cId="3768171530" sldId="408"/>
            <ac:picMk id="5124" creationId="{7F589EA2-D72D-4B70-B0C5-CFDCDD723547}"/>
          </ac:picMkLst>
        </pc:picChg>
      </pc:sldChg>
      <pc:sldChg chg="modSp add">
        <pc:chgData name="Andy Mallon" userId="8ed075f77b608d91" providerId="LiveId" clId="{880587C8-0E03-4B6D-9A29-D25BD6D56D94}" dt="2019-09-25T23:57:50.409" v="570" actId="20577"/>
        <pc:sldMkLst>
          <pc:docMk/>
          <pc:sldMk cId="880040064" sldId="409"/>
        </pc:sldMkLst>
        <pc:spChg chg="mod">
          <ac:chgData name="Andy Mallon" userId="8ed075f77b608d91" providerId="LiveId" clId="{880587C8-0E03-4B6D-9A29-D25BD6D56D94}" dt="2019-09-25T23:57:50.409" v="570" actId="20577"/>
          <ac:spMkLst>
            <pc:docMk/>
            <pc:sldMk cId="880040064" sldId="409"/>
            <ac:spMk id="2" creationId="{84F55945-8274-4907-8D99-CA51DAA8AD0A}"/>
          </ac:spMkLst>
        </pc:spChg>
        <pc:spChg chg="mod">
          <ac:chgData name="Andy Mallon" userId="8ed075f77b608d91" providerId="LiveId" clId="{880587C8-0E03-4B6D-9A29-D25BD6D56D94}" dt="2019-09-25T23:57:44.231" v="569" actId="15"/>
          <ac:spMkLst>
            <pc:docMk/>
            <pc:sldMk cId="880040064" sldId="409"/>
            <ac:spMk id="3" creationId="{5D8948B9-22E8-428D-BA27-B9A4E5242E09}"/>
          </ac:spMkLst>
        </pc:spChg>
      </pc:sldChg>
      <pc:sldChg chg="addSp delSp modSp add">
        <pc:chgData name="Andy Mallon" userId="8ed075f77b608d91" providerId="LiveId" clId="{880587C8-0E03-4B6D-9A29-D25BD6D56D94}" dt="2019-09-26T00:46:38.425" v="1538" actId="20577"/>
        <pc:sldMkLst>
          <pc:docMk/>
          <pc:sldMk cId="4084839182" sldId="410"/>
        </pc:sldMkLst>
        <pc:spChg chg="del">
          <ac:chgData name="Andy Mallon" userId="8ed075f77b608d91" providerId="LiveId" clId="{880587C8-0E03-4B6D-9A29-D25BD6D56D94}" dt="2019-09-26T00:04:20.041" v="592"/>
          <ac:spMkLst>
            <pc:docMk/>
            <pc:sldMk cId="4084839182" sldId="410"/>
            <ac:spMk id="2" creationId="{274706FD-F2A5-4094-AE0C-E4B688F3C1CE}"/>
          </ac:spMkLst>
        </pc:spChg>
        <pc:spChg chg="del">
          <ac:chgData name="Andy Mallon" userId="8ed075f77b608d91" providerId="LiveId" clId="{880587C8-0E03-4B6D-9A29-D25BD6D56D94}" dt="2019-09-26T00:04:20.041" v="592"/>
          <ac:spMkLst>
            <pc:docMk/>
            <pc:sldMk cId="4084839182" sldId="410"/>
            <ac:spMk id="3" creationId="{D647227E-B002-494C-9991-A3AFCE38A3C2}"/>
          </ac:spMkLst>
        </pc:spChg>
        <pc:spChg chg="del">
          <ac:chgData name="Andy Mallon" userId="8ed075f77b608d91" providerId="LiveId" clId="{880587C8-0E03-4B6D-9A29-D25BD6D56D94}" dt="2019-09-26T00:04:20.041" v="592"/>
          <ac:spMkLst>
            <pc:docMk/>
            <pc:sldMk cId="4084839182" sldId="410"/>
            <ac:spMk id="4" creationId="{C70BF41F-6881-4124-975C-F3DB18A8DB37}"/>
          </ac:spMkLst>
        </pc:spChg>
        <pc:spChg chg="add mod">
          <ac:chgData name="Andy Mallon" userId="8ed075f77b608d91" providerId="LiveId" clId="{880587C8-0E03-4B6D-9A29-D25BD6D56D94}" dt="2019-09-26T00:07:37.888" v="1160" actId="20577"/>
          <ac:spMkLst>
            <pc:docMk/>
            <pc:sldMk cId="4084839182" sldId="410"/>
            <ac:spMk id="5" creationId="{A225E0A2-890A-451F-951D-4D40C6F3CCEC}"/>
          </ac:spMkLst>
        </pc:spChg>
        <pc:spChg chg="add del mod">
          <ac:chgData name="Andy Mallon" userId="8ed075f77b608d91" providerId="LiveId" clId="{880587C8-0E03-4B6D-9A29-D25BD6D56D94}" dt="2019-09-26T00:04:34.592" v="617"/>
          <ac:spMkLst>
            <pc:docMk/>
            <pc:sldMk cId="4084839182" sldId="410"/>
            <ac:spMk id="6" creationId="{58F3C4A8-EC03-45D3-AA24-043E3B1FA6DB}"/>
          </ac:spMkLst>
        </pc:spChg>
        <pc:spChg chg="add del mod">
          <ac:chgData name="Andy Mallon" userId="8ed075f77b608d91" providerId="LiveId" clId="{880587C8-0E03-4B6D-9A29-D25BD6D56D94}" dt="2019-09-26T00:04:34.592" v="617"/>
          <ac:spMkLst>
            <pc:docMk/>
            <pc:sldMk cId="4084839182" sldId="410"/>
            <ac:spMk id="7" creationId="{80ECEEDE-7E36-416C-9833-072CE74245E4}"/>
          </ac:spMkLst>
        </pc:spChg>
        <pc:spChg chg="add mod">
          <ac:chgData name="Andy Mallon" userId="8ed075f77b608d91" providerId="LiveId" clId="{880587C8-0E03-4B6D-9A29-D25BD6D56D94}" dt="2019-09-26T00:46:38.425" v="1538" actId="20577"/>
          <ac:spMkLst>
            <pc:docMk/>
            <pc:sldMk cId="4084839182" sldId="410"/>
            <ac:spMk id="8" creationId="{070034F7-C986-46AA-AB31-3E84148C832B}"/>
          </ac:spMkLst>
        </pc:spChg>
        <pc:spChg chg="add mod">
          <ac:chgData name="Andy Mallon" userId="8ed075f77b608d91" providerId="LiveId" clId="{880587C8-0E03-4B6D-9A29-D25BD6D56D94}" dt="2019-09-26T00:45:19.250" v="1518" actId="20577"/>
          <ac:spMkLst>
            <pc:docMk/>
            <pc:sldMk cId="4084839182" sldId="410"/>
            <ac:spMk id="9" creationId="{CA91925F-EC4B-4FBD-978E-3A74ABEEB9B6}"/>
          </ac:spMkLst>
        </pc:spChg>
        <pc:spChg chg="add mod">
          <ac:chgData name="Andy Mallon" userId="8ed075f77b608d91" providerId="LiveId" clId="{880587C8-0E03-4B6D-9A29-D25BD6D56D94}" dt="2019-09-26T00:04:38.093" v="632" actId="20577"/>
          <ac:spMkLst>
            <pc:docMk/>
            <pc:sldMk cId="4084839182" sldId="410"/>
            <ac:spMk id="10" creationId="{E90F28CC-3C81-41DF-8FFE-6C8142F79F80}"/>
          </ac:spMkLst>
        </pc:spChg>
        <pc:spChg chg="add mod">
          <ac:chgData name="Andy Mallon" userId="8ed075f77b608d91" providerId="LiveId" clId="{880587C8-0E03-4B6D-9A29-D25BD6D56D94}" dt="2019-09-26T00:04:59.446" v="666" actId="207"/>
          <ac:spMkLst>
            <pc:docMk/>
            <pc:sldMk cId="4084839182" sldId="410"/>
            <ac:spMk id="11" creationId="{91D57DC6-ED8C-4902-A4C0-9C615D19262C}"/>
          </ac:spMkLst>
        </pc:spChg>
      </pc:sldChg>
      <pc:sldChg chg="addSp delSp modSp add">
        <pc:chgData name="Andy Mallon" userId="8ed075f77b608d91" providerId="LiveId" clId="{880587C8-0E03-4B6D-9A29-D25BD6D56D94}" dt="2019-10-05T13:44:40.567" v="4604"/>
        <pc:sldMkLst>
          <pc:docMk/>
          <pc:sldMk cId="1913688579" sldId="411"/>
        </pc:sldMkLst>
        <pc:spChg chg="del">
          <ac:chgData name="Andy Mallon" userId="8ed075f77b608d91" providerId="LiveId" clId="{880587C8-0E03-4B6D-9A29-D25BD6D56D94}" dt="2019-09-26T01:03:52.615" v="2160"/>
          <ac:spMkLst>
            <pc:docMk/>
            <pc:sldMk cId="1913688579" sldId="411"/>
            <ac:spMk id="2" creationId="{CCC24401-D115-444D-BD05-24CD17D38B46}"/>
          </ac:spMkLst>
        </pc:spChg>
        <pc:spChg chg="del">
          <ac:chgData name="Andy Mallon" userId="8ed075f77b608d91" providerId="LiveId" clId="{880587C8-0E03-4B6D-9A29-D25BD6D56D94}" dt="2019-09-26T01:03:52.615" v="2160"/>
          <ac:spMkLst>
            <pc:docMk/>
            <pc:sldMk cId="1913688579" sldId="411"/>
            <ac:spMk id="3" creationId="{76CF0F06-94AC-4D27-A9F0-32B0021249A2}"/>
          </ac:spMkLst>
        </pc:spChg>
        <pc:spChg chg="del">
          <ac:chgData name="Andy Mallon" userId="8ed075f77b608d91" providerId="LiveId" clId="{880587C8-0E03-4B6D-9A29-D25BD6D56D94}" dt="2019-09-26T01:03:52.615" v="2160"/>
          <ac:spMkLst>
            <pc:docMk/>
            <pc:sldMk cId="1913688579" sldId="411"/>
            <ac:spMk id="4" creationId="{EBFC30D8-4873-4BEC-91BB-CFDAB1ADC2D8}"/>
          </ac:spMkLst>
        </pc:spChg>
        <pc:spChg chg="add mod">
          <ac:chgData name="Andy Mallon" userId="8ed075f77b608d91" providerId="LiveId" clId="{880587C8-0E03-4B6D-9A29-D25BD6D56D94}" dt="2019-09-26T01:03:52.615" v="2160"/>
          <ac:spMkLst>
            <pc:docMk/>
            <pc:sldMk cId="1913688579" sldId="411"/>
            <ac:spMk id="5" creationId="{CD7FEA69-FF08-4F10-8115-ECAD14EE7499}"/>
          </ac:spMkLst>
        </pc:spChg>
        <pc:spChg chg="add mod">
          <ac:chgData name="Andy Mallon" userId="8ed075f77b608d91" providerId="LiveId" clId="{880587C8-0E03-4B6D-9A29-D25BD6D56D94}" dt="2019-10-05T13:44:40.567" v="4604"/>
          <ac:spMkLst>
            <pc:docMk/>
            <pc:sldMk cId="1913688579" sldId="411"/>
            <ac:spMk id="6" creationId="{2FB2D532-9AF4-47CB-9CCE-F3ACE48D5798}"/>
          </ac:spMkLst>
        </pc:spChg>
      </pc:sldChg>
      <pc:sldChg chg="addSp delSp modSp add">
        <pc:chgData name="Andy Mallon" userId="8ed075f77b608d91" providerId="LiveId" clId="{880587C8-0E03-4B6D-9A29-D25BD6D56D94}" dt="2019-09-26T01:29:04.952" v="2762"/>
        <pc:sldMkLst>
          <pc:docMk/>
          <pc:sldMk cId="476371578" sldId="412"/>
        </pc:sldMkLst>
        <pc:spChg chg="del">
          <ac:chgData name="Andy Mallon" userId="8ed075f77b608d91" providerId="LiveId" clId="{880587C8-0E03-4B6D-9A29-D25BD6D56D94}" dt="2019-09-26T01:21:01.938" v="2259"/>
          <ac:spMkLst>
            <pc:docMk/>
            <pc:sldMk cId="476371578" sldId="412"/>
            <ac:spMk id="2" creationId="{337226E2-5386-4468-8231-6F28127A382E}"/>
          </ac:spMkLst>
        </pc:spChg>
        <pc:spChg chg="del">
          <ac:chgData name="Andy Mallon" userId="8ed075f77b608d91" providerId="LiveId" clId="{880587C8-0E03-4B6D-9A29-D25BD6D56D94}" dt="2019-09-26T01:21:01.938" v="2259"/>
          <ac:spMkLst>
            <pc:docMk/>
            <pc:sldMk cId="476371578" sldId="412"/>
            <ac:spMk id="3" creationId="{ED421970-B720-48AB-9DE4-1212D7284873}"/>
          </ac:spMkLst>
        </pc:spChg>
        <pc:spChg chg="del">
          <ac:chgData name="Andy Mallon" userId="8ed075f77b608d91" providerId="LiveId" clId="{880587C8-0E03-4B6D-9A29-D25BD6D56D94}" dt="2019-09-26T01:21:01.938" v="2259"/>
          <ac:spMkLst>
            <pc:docMk/>
            <pc:sldMk cId="476371578" sldId="412"/>
            <ac:spMk id="4" creationId="{C740BEA6-0E02-47AF-84EC-2A2D7C628FA3}"/>
          </ac:spMkLst>
        </pc:spChg>
        <pc:spChg chg="add mod">
          <ac:chgData name="Andy Mallon" userId="8ed075f77b608d91" providerId="LiveId" clId="{880587C8-0E03-4B6D-9A29-D25BD6D56D94}" dt="2019-09-26T01:21:14.146" v="2275" actId="20577"/>
          <ac:spMkLst>
            <pc:docMk/>
            <pc:sldMk cId="476371578" sldId="412"/>
            <ac:spMk id="5" creationId="{5404F971-C831-4164-8A81-77350AE0C06B}"/>
          </ac:spMkLst>
        </pc:spChg>
        <pc:spChg chg="add mod">
          <ac:chgData name="Andy Mallon" userId="8ed075f77b608d91" providerId="LiveId" clId="{880587C8-0E03-4B6D-9A29-D25BD6D56D94}" dt="2019-09-26T01:29:04.952" v="2762"/>
          <ac:spMkLst>
            <pc:docMk/>
            <pc:sldMk cId="476371578" sldId="412"/>
            <ac:spMk id="6" creationId="{864E54BE-2C3C-4D4E-93D2-E410C6A348D4}"/>
          </ac:spMkLst>
        </pc:spChg>
      </pc:sldChg>
      <pc:sldChg chg="modSp add ord">
        <pc:chgData name="Andy Mallon" userId="8ed075f77b608d91" providerId="LiveId" clId="{880587C8-0E03-4B6D-9A29-D25BD6D56D94}" dt="2019-10-05T11:52:29.255" v="4248" actId="20577"/>
        <pc:sldMkLst>
          <pc:docMk/>
          <pc:sldMk cId="1215820018" sldId="413"/>
        </pc:sldMkLst>
        <pc:spChg chg="mod">
          <ac:chgData name="Andy Mallon" userId="8ed075f77b608d91" providerId="LiveId" clId="{880587C8-0E03-4B6D-9A29-D25BD6D56D94}" dt="2019-10-05T11:52:29.255" v="4248" actId="20577"/>
          <ac:spMkLst>
            <pc:docMk/>
            <pc:sldMk cId="1215820018" sldId="413"/>
            <ac:spMk id="6" creationId="{864E54BE-2C3C-4D4E-93D2-E410C6A348D4}"/>
          </ac:spMkLst>
        </pc:spChg>
      </pc:sldChg>
      <pc:sldChg chg="modSp add">
        <pc:chgData name="Andy Mallon" userId="8ed075f77b608d91" providerId="LiveId" clId="{880587C8-0E03-4B6D-9A29-D25BD6D56D94}" dt="2019-09-26T01:37:13.927" v="3008"/>
        <pc:sldMkLst>
          <pc:docMk/>
          <pc:sldMk cId="3530121462" sldId="414"/>
        </pc:sldMkLst>
        <pc:spChg chg="mod">
          <ac:chgData name="Andy Mallon" userId="8ed075f77b608d91" providerId="LiveId" clId="{880587C8-0E03-4B6D-9A29-D25BD6D56D94}" dt="2019-09-26T01:32:09.544" v="2843" actId="20577"/>
          <ac:spMkLst>
            <pc:docMk/>
            <pc:sldMk cId="3530121462" sldId="414"/>
            <ac:spMk id="2" creationId="{2146BC3A-86AB-4F95-85BE-8021AD3C0B28}"/>
          </ac:spMkLst>
        </pc:spChg>
        <pc:spChg chg="mod">
          <ac:chgData name="Andy Mallon" userId="8ed075f77b608d91" providerId="LiveId" clId="{880587C8-0E03-4B6D-9A29-D25BD6D56D94}" dt="2019-09-26T01:37:13.927" v="3008"/>
          <ac:spMkLst>
            <pc:docMk/>
            <pc:sldMk cId="3530121462" sldId="414"/>
            <ac:spMk id="3" creationId="{65D68E20-7EBA-44F7-93ED-7B4F6A0D8500}"/>
          </ac:spMkLst>
        </pc:spChg>
      </pc:sldChg>
      <pc:sldChg chg="modSp add">
        <pc:chgData name="Andy Mallon" userId="8ed075f77b608d91" providerId="LiveId" clId="{880587C8-0E03-4B6D-9A29-D25BD6D56D94}" dt="2019-09-26T01:44:35.053" v="3308" actId="20577"/>
        <pc:sldMkLst>
          <pc:docMk/>
          <pc:sldMk cId="2095404050" sldId="415"/>
        </pc:sldMkLst>
        <pc:spChg chg="mod">
          <ac:chgData name="Andy Mallon" userId="8ed075f77b608d91" providerId="LiveId" clId="{880587C8-0E03-4B6D-9A29-D25BD6D56D94}" dt="2019-09-26T01:41:46.856" v="3027" actId="20577"/>
          <ac:spMkLst>
            <pc:docMk/>
            <pc:sldMk cId="2095404050" sldId="415"/>
            <ac:spMk id="2" creationId="{7E0F61B6-7627-433A-ADF0-E5439AC3321E}"/>
          </ac:spMkLst>
        </pc:spChg>
        <pc:spChg chg="mod">
          <ac:chgData name="Andy Mallon" userId="8ed075f77b608d91" providerId="LiveId" clId="{880587C8-0E03-4B6D-9A29-D25BD6D56D94}" dt="2019-09-26T01:44:35.053" v="3308" actId="20577"/>
          <ac:spMkLst>
            <pc:docMk/>
            <pc:sldMk cId="2095404050" sldId="415"/>
            <ac:spMk id="3" creationId="{86214D88-9B67-44B0-82CE-55BB2C0FA3D1}"/>
          </ac:spMkLst>
        </pc:spChg>
      </pc:sldChg>
      <pc:sldChg chg="addSp modSp add">
        <pc:chgData name="Andy Mallon" userId="8ed075f77b608d91" providerId="LiveId" clId="{880587C8-0E03-4B6D-9A29-D25BD6D56D94}" dt="2019-09-26T01:52:51.743" v="3820" actId="20577"/>
        <pc:sldMkLst>
          <pc:docMk/>
          <pc:sldMk cId="1037740228" sldId="417"/>
        </pc:sldMkLst>
        <pc:spChg chg="mod">
          <ac:chgData name="Andy Mallon" userId="8ed075f77b608d91" providerId="LiveId" clId="{880587C8-0E03-4B6D-9A29-D25BD6D56D94}" dt="2019-09-26T01:49:06.546" v="3462" actId="20577"/>
          <ac:spMkLst>
            <pc:docMk/>
            <pc:sldMk cId="1037740228" sldId="417"/>
            <ac:spMk id="2" creationId="{43286A76-E56D-46BA-8DEC-EC7514662902}"/>
          </ac:spMkLst>
        </pc:spChg>
        <pc:spChg chg="mod">
          <ac:chgData name="Andy Mallon" userId="8ed075f77b608d91" providerId="LiveId" clId="{880587C8-0E03-4B6D-9A29-D25BD6D56D94}" dt="2019-09-26T01:52:51.743" v="3820" actId="20577"/>
          <ac:spMkLst>
            <pc:docMk/>
            <pc:sldMk cId="1037740228" sldId="417"/>
            <ac:spMk id="3" creationId="{452CB0C6-F077-484C-A28A-2DDF814BD6FE}"/>
          </ac:spMkLst>
        </pc:spChg>
        <pc:picChg chg="add">
          <ac:chgData name="Andy Mallon" userId="8ed075f77b608d91" providerId="LiveId" clId="{880587C8-0E03-4B6D-9A29-D25BD6D56D94}" dt="2019-09-26T01:48:42.780" v="3377"/>
          <ac:picMkLst>
            <pc:docMk/>
            <pc:sldMk cId="1037740228" sldId="417"/>
            <ac:picMk id="4" creationId="{4AEF6C84-93F0-426F-AE98-A5F32AC9C882}"/>
          </ac:picMkLst>
        </pc:picChg>
      </pc:sldChg>
      <pc:sldChg chg="modSp add">
        <pc:chgData name="Andy Mallon" userId="8ed075f77b608d91" providerId="LiveId" clId="{880587C8-0E03-4B6D-9A29-D25BD6D56D94}" dt="2019-10-05T11:56:32.505" v="4381" actId="20577"/>
        <pc:sldMkLst>
          <pc:docMk/>
          <pc:sldMk cId="3729827922" sldId="419"/>
        </pc:sldMkLst>
        <pc:spChg chg="mod">
          <ac:chgData name="Andy Mallon" userId="8ed075f77b608d91" providerId="LiveId" clId="{880587C8-0E03-4B6D-9A29-D25BD6D56D94}" dt="2019-10-05T11:53:47.143" v="4289" actId="20577"/>
          <ac:spMkLst>
            <pc:docMk/>
            <pc:sldMk cId="3729827922" sldId="419"/>
            <ac:spMk id="2" creationId="{4949FE7F-558F-40A9-A255-C3BDD1C4BD14}"/>
          </ac:spMkLst>
        </pc:spChg>
        <pc:spChg chg="mod">
          <ac:chgData name="Andy Mallon" userId="8ed075f77b608d91" providerId="LiveId" clId="{880587C8-0E03-4B6D-9A29-D25BD6D56D94}" dt="2019-10-05T11:56:32.505" v="4381" actId="20577"/>
          <ac:spMkLst>
            <pc:docMk/>
            <pc:sldMk cId="3729827922" sldId="419"/>
            <ac:spMk id="3" creationId="{91B0182D-01E2-4086-9C61-E33981D9BCD7}"/>
          </ac:spMkLst>
        </pc:spChg>
      </pc:sldChg>
      <pc:sldChg chg="modSp add">
        <pc:chgData name="Andy Mallon" userId="8ed075f77b608d91" providerId="LiveId" clId="{880587C8-0E03-4B6D-9A29-D25BD6D56D94}" dt="2019-10-05T11:56:41.485" v="4390" actId="20577"/>
        <pc:sldMkLst>
          <pc:docMk/>
          <pc:sldMk cId="581847091" sldId="420"/>
        </pc:sldMkLst>
        <pc:spChg chg="mod">
          <ac:chgData name="Andy Mallon" userId="8ed075f77b608d91" providerId="LiveId" clId="{880587C8-0E03-4B6D-9A29-D25BD6D56D94}" dt="2019-10-05T11:55:36.002" v="4352" actId="20577"/>
          <ac:spMkLst>
            <pc:docMk/>
            <pc:sldMk cId="581847091" sldId="420"/>
            <ac:spMk id="2" creationId="{4949FE7F-558F-40A9-A255-C3BDD1C4BD14}"/>
          </ac:spMkLst>
        </pc:spChg>
        <pc:spChg chg="mod">
          <ac:chgData name="Andy Mallon" userId="8ed075f77b608d91" providerId="LiveId" clId="{880587C8-0E03-4B6D-9A29-D25BD6D56D94}" dt="2019-10-05T11:56:41.485" v="4390" actId="20577"/>
          <ac:spMkLst>
            <pc:docMk/>
            <pc:sldMk cId="581847091" sldId="420"/>
            <ac:spMk id="3" creationId="{91B0182D-01E2-4086-9C61-E33981D9BCD7}"/>
          </ac:spMkLst>
        </pc:spChg>
      </pc:sldChg>
      <pc:sldChg chg="modSp add">
        <pc:chgData name="Andy Mallon" userId="8ed075f77b608d91" providerId="LiveId" clId="{880587C8-0E03-4B6D-9A29-D25BD6D56D94}" dt="2019-10-05T11:58:55.144" v="4446" actId="20577"/>
        <pc:sldMkLst>
          <pc:docMk/>
          <pc:sldMk cId="3900451399" sldId="421"/>
        </pc:sldMkLst>
        <pc:spChg chg="mod">
          <ac:chgData name="Andy Mallon" userId="8ed075f77b608d91" providerId="LiveId" clId="{880587C8-0E03-4B6D-9A29-D25BD6D56D94}" dt="2019-10-05T11:58:55.144" v="4446" actId="20577"/>
          <ac:spMkLst>
            <pc:docMk/>
            <pc:sldMk cId="3900451399" sldId="421"/>
            <ac:spMk id="2" creationId="{4949FE7F-558F-40A9-A255-C3BDD1C4BD14}"/>
          </ac:spMkLst>
        </pc:spChg>
        <pc:spChg chg="mod">
          <ac:chgData name="Andy Mallon" userId="8ed075f77b608d91" providerId="LiveId" clId="{880587C8-0E03-4B6D-9A29-D25BD6D56D94}" dt="2019-10-05T11:57:24.050" v="4438" actId="6549"/>
          <ac:spMkLst>
            <pc:docMk/>
            <pc:sldMk cId="3900451399" sldId="421"/>
            <ac:spMk id="3" creationId="{91B0182D-01E2-4086-9C61-E33981D9BCD7}"/>
          </ac:spMkLst>
        </pc:spChg>
      </pc:sldChg>
      <pc:sldChg chg="modSp add">
        <pc:chgData name="Andy Mallon" userId="8ed075f77b608d91" providerId="LiveId" clId="{880587C8-0E03-4B6D-9A29-D25BD6D56D94}" dt="2019-10-05T12:03:36.430" v="4603" actId="20577"/>
        <pc:sldMkLst>
          <pc:docMk/>
          <pc:sldMk cId="1114059368" sldId="422"/>
        </pc:sldMkLst>
        <pc:spChg chg="mod">
          <ac:chgData name="Andy Mallon" userId="8ed075f77b608d91" providerId="LiveId" clId="{880587C8-0E03-4B6D-9A29-D25BD6D56D94}" dt="2019-10-05T11:59:13.464" v="4464" actId="20577"/>
          <ac:spMkLst>
            <pc:docMk/>
            <pc:sldMk cId="1114059368" sldId="422"/>
            <ac:spMk id="2" creationId="{4949FE7F-558F-40A9-A255-C3BDD1C4BD14}"/>
          </ac:spMkLst>
        </pc:spChg>
        <pc:spChg chg="mod">
          <ac:chgData name="Andy Mallon" userId="8ed075f77b608d91" providerId="LiveId" clId="{880587C8-0E03-4B6D-9A29-D25BD6D56D94}" dt="2019-10-05T12:03:36.430" v="4603" actId="20577"/>
          <ac:spMkLst>
            <pc:docMk/>
            <pc:sldMk cId="1114059368" sldId="422"/>
            <ac:spMk id="3" creationId="{91B0182D-01E2-4086-9C61-E33981D9BCD7}"/>
          </ac:spMkLst>
        </pc:spChg>
      </pc:sldChg>
      <pc:sldMasterChg chg="modSp modSldLayout">
        <pc:chgData name="Andy Mallon" userId="8ed075f77b608d91" providerId="LiveId" clId="{880587C8-0E03-4B6D-9A29-D25BD6D56D94}" dt="2019-09-25T23:59:17.680" v="590" actId="20577"/>
        <pc:sldMasterMkLst>
          <pc:docMk/>
          <pc:sldMasterMk cId="964512561" sldId="2147483660"/>
        </pc:sldMasterMkLst>
        <pc:spChg chg="mod">
          <ac:chgData name="Andy Mallon" userId="8ed075f77b608d91" providerId="LiveId" clId="{880587C8-0E03-4B6D-9A29-D25BD6D56D94}" dt="2019-09-25T23:59:00.507" v="580" actId="20577"/>
          <ac:spMkLst>
            <pc:docMk/>
            <pc:sldMasterMk cId="964512561" sldId="2147483660"/>
            <ac:spMk id="16" creationId="{00000000-0000-0000-0000-000000000000}"/>
          </ac:spMkLst>
        </pc:spChg>
        <pc:sldLayoutChg chg="modSp">
          <pc:chgData name="Andy Mallon" userId="8ed075f77b608d91" providerId="LiveId" clId="{880587C8-0E03-4B6D-9A29-D25BD6D56D94}" dt="2019-09-25T23:59:17.680" v="590" actId="20577"/>
          <pc:sldLayoutMkLst>
            <pc:docMk/>
            <pc:sldMasterMk cId="964512561" sldId="2147483660"/>
            <pc:sldLayoutMk cId="4195978598" sldId="2147483668"/>
          </pc:sldLayoutMkLst>
          <pc:spChg chg="mod">
            <ac:chgData name="Andy Mallon" userId="8ed075f77b608d91" providerId="LiveId" clId="{880587C8-0E03-4B6D-9A29-D25BD6D56D94}" dt="2019-09-25T23:59:17.680" v="590" actId="20577"/>
            <ac:spMkLst>
              <pc:docMk/>
              <pc:sldMasterMk cId="964512561" sldId="2147483660"/>
              <pc:sldLayoutMk cId="4195978598" sldId="2147483668"/>
              <ac:spMk id="9" creationId="{030070F0-B59A-4784-BF7C-85900498168A}"/>
            </ac:spMkLst>
          </pc:spChg>
        </pc:sldLayoutChg>
      </pc:sldMasterChg>
    </pc:docChg>
  </pc:docChgLst>
  <pc:docChgLst>
    <pc:chgData name="Andy Mallon" userId="8ed075f77b608d91" providerId="LiveId" clId="{681C4F96-6B12-4021-B69A-7233706254FC}"/>
    <pc:docChg chg="undo custSel addSld delSld modSld sldOrd delSection modSection">
      <pc:chgData name="Andy Mallon" userId="8ed075f77b608d91" providerId="LiveId" clId="{681C4F96-6B12-4021-B69A-7233706254FC}" dt="2020-06-02T09:51:50.934" v="1016"/>
      <pc:docMkLst>
        <pc:docMk/>
      </pc:docMkLst>
      <pc:sldChg chg="addSp delSp modSp">
        <pc:chgData name="Andy Mallon" userId="8ed075f77b608d91" providerId="LiveId" clId="{681C4F96-6B12-4021-B69A-7233706254FC}" dt="2020-05-16T19:21:06.250" v="956" actId="478"/>
        <pc:sldMkLst>
          <pc:docMk/>
          <pc:sldMk cId="2739607986" sldId="256"/>
        </pc:sldMkLst>
        <pc:spChg chg="add mod">
          <ac:chgData name="Andy Mallon" userId="8ed075f77b608d91" providerId="LiveId" clId="{681C4F96-6B12-4021-B69A-7233706254FC}" dt="2020-05-16T19:16:52.170" v="880" actId="113"/>
          <ac:spMkLst>
            <pc:docMk/>
            <pc:sldMk cId="2739607986" sldId="256"/>
            <ac:spMk id="4" creationId="{FA790421-3C4F-4371-A99F-BB95714DDDEE}"/>
          </ac:spMkLst>
        </pc:spChg>
        <pc:spChg chg="add del mod">
          <ac:chgData name="Andy Mallon" userId="8ed075f77b608d91" providerId="LiveId" clId="{681C4F96-6B12-4021-B69A-7233706254FC}" dt="2020-05-16T19:21:06.250" v="956" actId="478"/>
          <ac:spMkLst>
            <pc:docMk/>
            <pc:sldMk cId="2739607986" sldId="256"/>
            <ac:spMk id="5" creationId="{3760190B-264A-40DC-90A4-187BE1ECA234}"/>
          </ac:spMkLst>
        </pc:spChg>
        <pc:picChg chg="add mod">
          <ac:chgData name="Andy Mallon" userId="8ed075f77b608d91" providerId="LiveId" clId="{681C4F96-6B12-4021-B69A-7233706254FC}" dt="2020-05-16T19:17:31.209" v="890"/>
          <ac:picMkLst>
            <pc:docMk/>
            <pc:sldMk cId="2739607986" sldId="256"/>
            <ac:picMk id="6" creationId="{CA4BE1D6-5D7B-4C39-9161-E337D3A5181F}"/>
          </ac:picMkLst>
        </pc:picChg>
      </pc:sldChg>
      <pc:sldChg chg="ord">
        <pc:chgData name="Andy Mallon" userId="8ed075f77b608d91" providerId="LiveId" clId="{681C4F96-6B12-4021-B69A-7233706254FC}" dt="2020-05-16T14:46:34.463" v="39"/>
        <pc:sldMkLst>
          <pc:docMk/>
          <pc:sldMk cId="1753710238" sldId="269"/>
        </pc:sldMkLst>
      </pc:sldChg>
      <pc:sldChg chg="ord">
        <pc:chgData name="Andy Mallon" userId="8ed075f77b608d91" providerId="LiveId" clId="{681C4F96-6B12-4021-B69A-7233706254FC}" dt="2020-05-16T14:46:54.164" v="41"/>
        <pc:sldMkLst>
          <pc:docMk/>
          <pc:sldMk cId="280028947" sldId="274"/>
        </pc:sldMkLst>
      </pc:sldChg>
      <pc:sldChg chg="modTransition">
        <pc:chgData name="Andy Mallon" userId="8ed075f77b608d91" providerId="LiveId" clId="{681C4F96-6B12-4021-B69A-7233706254FC}" dt="2020-06-02T09:51:34.894" v="1014"/>
        <pc:sldMkLst>
          <pc:docMk/>
          <pc:sldMk cId="3389690204" sldId="289"/>
        </pc:sldMkLst>
      </pc:sldChg>
      <pc:sldChg chg="modTransition">
        <pc:chgData name="Andy Mallon" userId="8ed075f77b608d91" providerId="LiveId" clId="{681C4F96-6B12-4021-B69A-7233706254FC}" dt="2020-06-02T09:51:39.076" v="1015"/>
        <pc:sldMkLst>
          <pc:docMk/>
          <pc:sldMk cId="3123960742" sldId="290"/>
        </pc:sldMkLst>
      </pc:sldChg>
      <pc:sldChg chg="ord">
        <pc:chgData name="Andy Mallon" userId="8ed075f77b608d91" providerId="LiveId" clId="{681C4F96-6B12-4021-B69A-7233706254FC}" dt="2020-05-16T14:46:56.154" v="42"/>
        <pc:sldMkLst>
          <pc:docMk/>
          <pc:sldMk cId="2069562586" sldId="298"/>
        </pc:sldMkLst>
      </pc:sldChg>
      <pc:sldChg chg="addSp delSp modSp">
        <pc:chgData name="Andy Mallon" userId="8ed075f77b608d91" providerId="LiveId" clId="{681C4F96-6B12-4021-B69A-7233706254FC}" dt="2020-06-02T09:51:24.031" v="1013" actId="478"/>
        <pc:sldMkLst>
          <pc:docMk/>
          <pc:sldMk cId="2733088080" sldId="317"/>
        </pc:sldMkLst>
        <pc:spChg chg="mod">
          <ac:chgData name="Andy Mallon" userId="8ed075f77b608d91" providerId="LiveId" clId="{681C4F96-6B12-4021-B69A-7233706254FC}" dt="2020-05-16T16:40:52.155" v="753" actId="20577"/>
          <ac:spMkLst>
            <pc:docMk/>
            <pc:sldMk cId="2733088080" sldId="317"/>
            <ac:spMk id="3" creationId="{00000000-0000-0000-0000-000000000000}"/>
          </ac:spMkLst>
        </pc:spChg>
        <pc:spChg chg="add del">
          <ac:chgData name="Andy Mallon" userId="8ed075f77b608d91" providerId="LiveId" clId="{681C4F96-6B12-4021-B69A-7233706254FC}" dt="2020-06-02T09:51:24.031" v="1013" actId="478"/>
          <ac:spMkLst>
            <pc:docMk/>
            <pc:sldMk cId="2733088080" sldId="317"/>
            <ac:spMk id="4" creationId="{34BB1640-7B36-482B-80E1-A91446A0A88A}"/>
          </ac:spMkLst>
        </pc:spChg>
      </pc:sldChg>
      <pc:sldChg chg="modSp">
        <pc:chgData name="Andy Mallon" userId="8ed075f77b608d91" providerId="LiveId" clId="{681C4F96-6B12-4021-B69A-7233706254FC}" dt="2020-05-16T14:49:34.226" v="104" actId="20577"/>
        <pc:sldMkLst>
          <pc:docMk/>
          <pc:sldMk cId="3223117124" sldId="400"/>
        </pc:sldMkLst>
        <pc:spChg chg="mod">
          <ac:chgData name="Andy Mallon" userId="8ed075f77b608d91" providerId="LiveId" clId="{681C4F96-6B12-4021-B69A-7233706254FC}" dt="2020-05-16T14:48:50.904" v="65" actId="20577"/>
          <ac:spMkLst>
            <pc:docMk/>
            <pc:sldMk cId="3223117124" sldId="400"/>
            <ac:spMk id="4" creationId="{43B5F15B-50F8-4710-B0BE-88A7640503FB}"/>
          </ac:spMkLst>
        </pc:spChg>
        <pc:spChg chg="mod">
          <ac:chgData name="Andy Mallon" userId="8ed075f77b608d91" providerId="LiveId" clId="{681C4F96-6B12-4021-B69A-7233706254FC}" dt="2020-05-16T14:49:34.226" v="104" actId="20577"/>
          <ac:spMkLst>
            <pc:docMk/>
            <pc:sldMk cId="3223117124" sldId="400"/>
            <ac:spMk id="5" creationId="{C2645E1C-0C43-422D-AC55-109B6F4234B4}"/>
          </ac:spMkLst>
        </pc:spChg>
      </pc:sldChg>
      <pc:sldChg chg="del">
        <pc:chgData name="Andy Mallon" userId="8ed075f77b608d91" providerId="LiveId" clId="{681C4F96-6B12-4021-B69A-7233706254FC}" dt="2020-05-16T14:47:17.493" v="46" actId="2696"/>
        <pc:sldMkLst>
          <pc:docMk/>
          <pc:sldMk cId="3977174944" sldId="401"/>
        </pc:sldMkLst>
      </pc:sldChg>
      <pc:sldChg chg="delSp modSp">
        <pc:chgData name="Andy Mallon" userId="8ed075f77b608d91" providerId="LiveId" clId="{681C4F96-6B12-4021-B69A-7233706254FC}" dt="2020-05-16T14:48:41.604" v="61" actId="1076"/>
        <pc:sldMkLst>
          <pc:docMk/>
          <pc:sldMk cId="3052609111" sldId="403"/>
        </pc:sldMkLst>
        <pc:graphicFrameChg chg="mod">
          <ac:chgData name="Andy Mallon" userId="8ed075f77b608d91" providerId="LiveId" clId="{681C4F96-6B12-4021-B69A-7233706254FC}" dt="2020-05-16T14:48:41.604" v="61" actId="1076"/>
          <ac:graphicFrameMkLst>
            <pc:docMk/>
            <pc:sldMk cId="3052609111" sldId="403"/>
            <ac:graphicFrameMk id="5" creationId="{5885006B-11D6-48F3-B03D-6274EED3CCFC}"/>
          </ac:graphicFrameMkLst>
        </pc:graphicFrameChg>
        <pc:graphicFrameChg chg="del">
          <ac:chgData name="Andy Mallon" userId="8ed075f77b608d91" providerId="LiveId" clId="{681C4F96-6B12-4021-B69A-7233706254FC}" dt="2020-05-16T14:47:25.856" v="48" actId="478"/>
          <ac:graphicFrameMkLst>
            <pc:docMk/>
            <pc:sldMk cId="3052609111" sldId="403"/>
            <ac:graphicFrameMk id="7" creationId="{EDD01E8D-A93D-4FE2-AE8B-218C6CA4AB29}"/>
          </ac:graphicFrameMkLst>
        </pc:graphicFrameChg>
        <pc:graphicFrameChg chg="mod">
          <ac:chgData name="Andy Mallon" userId="8ed075f77b608d91" providerId="LiveId" clId="{681C4F96-6B12-4021-B69A-7233706254FC}" dt="2020-05-16T14:48:37.759" v="60" actId="14100"/>
          <ac:graphicFrameMkLst>
            <pc:docMk/>
            <pc:sldMk cId="3052609111" sldId="403"/>
            <ac:graphicFrameMk id="9" creationId="{5D613CD0-ADC5-4036-B4B3-BBE551228B73}"/>
          </ac:graphicFrameMkLst>
        </pc:graphicFrameChg>
      </pc:sldChg>
      <pc:sldChg chg="ord">
        <pc:chgData name="Andy Mallon" userId="8ed075f77b608d91" providerId="LiveId" clId="{681C4F96-6B12-4021-B69A-7233706254FC}" dt="2020-05-16T14:46:27.345" v="38"/>
        <pc:sldMkLst>
          <pc:docMk/>
          <pc:sldMk cId="476371578" sldId="412"/>
        </pc:sldMkLst>
      </pc:sldChg>
      <pc:sldChg chg="ord">
        <pc:chgData name="Andy Mallon" userId="8ed075f77b608d91" providerId="LiveId" clId="{681C4F96-6B12-4021-B69A-7233706254FC}" dt="2020-05-16T14:47:06.090" v="44"/>
        <pc:sldMkLst>
          <pc:docMk/>
          <pc:sldMk cId="3530121462" sldId="414"/>
        </pc:sldMkLst>
      </pc:sldChg>
      <pc:sldChg chg="ord">
        <pc:chgData name="Andy Mallon" userId="8ed075f77b608d91" providerId="LiveId" clId="{681C4F96-6B12-4021-B69A-7233706254FC}" dt="2020-05-16T14:47:13.920" v="45"/>
        <pc:sldMkLst>
          <pc:docMk/>
          <pc:sldMk cId="2095404050" sldId="415"/>
        </pc:sldMkLst>
      </pc:sldChg>
      <pc:sldChg chg="ord">
        <pc:chgData name="Andy Mallon" userId="8ed075f77b608d91" providerId="LiveId" clId="{681C4F96-6B12-4021-B69A-7233706254FC}" dt="2020-05-16T14:46:59.116" v="43"/>
        <pc:sldMkLst>
          <pc:docMk/>
          <pc:sldMk cId="581847091" sldId="420"/>
        </pc:sldMkLst>
      </pc:sldChg>
      <pc:sldChg chg="addSp delSp modSp">
        <pc:chgData name="Andy Mallon" userId="8ed075f77b608d91" providerId="LiveId" clId="{681C4F96-6B12-4021-B69A-7233706254FC}" dt="2020-06-02T09:51:15.511" v="1011" actId="478"/>
        <pc:sldMkLst>
          <pc:docMk/>
          <pc:sldMk cId="1633895870" sldId="440"/>
        </pc:sldMkLst>
        <pc:spChg chg="mod">
          <ac:chgData name="Andy Mallon" userId="8ed075f77b608d91" providerId="LiveId" clId="{681C4F96-6B12-4021-B69A-7233706254FC}" dt="2020-05-16T20:12:48.485" v="1010" actId="20577"/>
          <ac:spMkLst>
            <pc:docMk/>
            <pc:sldMk cId="1633895870" sldId="440"/>
            <ac:spMk id="3" creationId="{00000000-0000-0000-0000-000000000000}"/>
          </ac:spMkLst>
        </pc:spChg>
        <pc:spChg chg="add del mod">
          <ac:chgData name="Andy Mallon" userId="8ed075f77b608d91" providerId="LiveId" clId="{681C4F96-6B12-4021-B69A-7233706254FC}" dt="2020-05-16T19:21:10.238" v="957"/>
          <ac:spMkLst>
            <pc:docMk/>
            <pc:sldMk cId="1633895870" sldId="440"/>
            <ac:spMk id="5" creationId="{4A6E8345-0C4A-444C-BA47-E91BD36E9601}"/>
          </ac:spMkLst>
        </pc:spChg>
        <pc:spChg chg="add del">
          <ac:chgData name="Andy Mallon" userId="8ed075f77b608d91" providerId="LiveId" clId="{681C4F96-6B12-4021-B69A-7233706254FC}" dt="2020-06-02T09:51:15.511" v="1011" actId="478"/>
          <ac:spMkLst>
            <pc:docMk/>
            <pc:sldMk cId="1633895870" sldId="440"/>
            <ac:spMk id="6" creationId="{F55116F1-9D71-4E67-86AF-EE8374A268A6}"/>
          </ac:spMkLst>
        </pc:spChg>
      </pc:sldChg>
      <pc:sldChg chg="modTransition">
        <pc:chgData name="Andy Mallon" userId="8ed075f77b608d91" providerId="LiveId" clId="{681C4F96-6B12-4021-B69A-7233706254FC}" dt="2020-05-16T16:40:25.464" v="752"/>
        <pc:sldMkLst>
          <pc:docMk/>
          <pc:sldMk cId="375396854" sldId="441"/>
        </pc:sldMkLst>
      </pc:sldChg>
      <pc:sldChg chg="addSp delSp modSp">
        <pc:chgData name="Andy Mallon" userId="8ed075f77b608d91" providerId="LiveId" clId="{681C4F96-6B12-4021-B69A-7233706254FC}" dt="2020-06-02T09:51:19.562" v="1012" actId="478"/>
        <pc:sldMkLst>
          <pc:docMk/>
          <pc:sldMk cId="2795860619" sldId="442"/>
        </pc:sldMkLst>
        <pc:spChg chg="add del">
          <ac:chgData name="Andy Mallon" userId="8ed075f77b608d91" providerId="LiveId" clId="{681C4F96-6B12-4021-B69A-7233706254FC}" dt="2020-06-02T09:51:19.562" v="1012" actId="478"/>
          <ac:spMkLst>
            <pc:docMk/>
            <pc:sldMk cId="2795860619" sldId="442"/>
            <ac:spMk id="16" creationId="{5B22895C-72FC-4D03-82B2-4C73F932656F}"/>
          </ac:spMkLst>
        </pc:spChg>
        <pc:picChg chg="mod">
          <ac:chgData name="Andy Mallon" userId="8ed075f77b608d91" providerId="LiveId" clId="{681C4F96-6B12-4021-B69A-7233706254FC}" dt="2020-05-16T15:34:40.466" v="751" actId="14826"/>
          <ac:picMkLst>
            <pc:docMk/>
            <pc:sldMk cId="2795860619" sldId="442"/>
            <ac:picMk id="30" creationId="{DB945D83-2FDC-40D7-BEE5-AB5AEDF7B7BE}"/>
          </ac:picMkLst>
        </pc:picChg>
      </pc:sldChg>
      <pc:sldChg chg="modTransition">
        <pc:chgData name="Andy Mallon" userId="8ed075f77b608d91" providerId="LiveId" clId="{681C4F96-6B12-4021-B69A-7233706254FC}" dt="2020-05-16T14:45:14.530" v="0"/>
        <pc:sldMkLst>
          <pc:docMk/>
          <pc:sldMk cId="195181123" sldId="443"/>
        </pc:sldMkLst>
      </pc:sldChg>
      <pc:sldChg chg="addSp delSp modSp add ord modTransition">
        <pc:chgData name="Andy Mallon" userId="8ed075f77b608d91" providerId="LiveId" clId="{681C4F96-6B12-4021-B69A-7233706254FC}" dt="2020-06-02T09:51:50.934" v="1016"/>
        <pc:sldMkLst>
          <pc:docMk/>
          <pc:sldMk cId="4215937150" sldId="444"/>
        </pc:sldMkLst>
        <pc:spChg chg="mod">
          <ac:chgData name="Andy Mallon" userId="8ed075f77b608d91" providerId="LiveId" clId="{681C4F96-6B12-4021-B69A-7233706254FC}" dt="2020-05-16T15:32:12.037" v="740" actId="5793"/>
          <ac:spMkLst>
            <pc:docMk/>
            <pc:sldMk cId="4215937150" sldId="444"/>
            <ac:spMk id="2" creationId="{CB18610F-D2FB-493B-81B3-AB70E9AD4550}"/>
          </ac:spMkLst>
        </pc:spChg>
        <pc:spChg chg="mod">
          <ac:chgData name="Andy Mallon" userId="8ed075f77b608d91" providerId="LiveId" clId="{681C4F96-6B12-4021-B69A-7233706254FC}" dt="2020-05-16T15:32:21.818" v="750" actId="20577"/>
          <ac:spMkLst>
            <pc:docMk/>
            <pc:sldMk cId="4215937150" sldId="444"/>
            <ac:spMk id="3" creationId="{1C7A57B7-6102-4C04-BC39-BF1CF36FFDD0}"/>
          </ac:spMkLst>
        </pc:spChg>
        <pc:picChg chg="add del mod">
          <ac:chgData name="Andy Mallon" userId="8ed075f77b608d91" providerId="LiveId" clId="{681C4F96-6B12-4021-B69A-7233706254FC}" dt="2020-05-16T15:30:35.494" v="567" actId="478"/>
          <ac:picMkLst>
            <pc:docMk/>
            <pc:sldMk cId="4215937150" sldId="444"/>
            <ac:picMk id="4" creationId="{0659D508-7AF3-4C43-BE22-97EF3BE89990}"/>
          </ac:picMkLst>
        </pc:picChg>
        <pc:picChg chg="add mod">
          <ac:chgData name="Andy Mallon" userId="8ed075f77b608d91" providerId="LiveId" clId="{681C4F96-6B12-4021-B69A-7233706254FC}" dt="2020-05-16T15:30:45.004" v="572" actId="14100"/>
          <ac:picMkLst>
            <pc:docMk/>
            <pc:sldMk cId="4215937150" sldId="444"/>
            <ac:picMk id="5" creationId="{0424AB32-7E66-4D15-9B0C-77E5ABA9A028}"/>
          </ac:picMkLst>
        </pc:picChg>
      </pc:sldChg>
      <pc:sldChg chg="delSp modSp add del">
        <pc:chgData name="Andy Mallon" userId="8ed075f77b608d91" providerId="LiveId" clId="{681C4F96-6B12-4021-B69A-7233706254FC}" dt="2020-05-16T19:14:05.032" v="818" actId="2696"/>
        <pc:sldMkLst>
          <pc:docMk/>
          <pc:sldMk cId="2541526554" sldId="445"/>
        </pc:sldMkLst>
        <pc:spChg chg="mod">
          <ac:chgData name="Andy Mallon" userId="8ed075f77b608d91" providerId="LiveId" clId="{681C4F96-6B12-4021-B69A-7233706254FC}" dt="2020-05-16T19:13:44.053" v="816"/>
          <ac:spMkLst>
            <pc:docMk/>
            <pc:sldMk cId="2541526554" sldId="445"/>
            <ac:spMk id="2" creationId="{EB380EA1-DD9D-4A78-978C-182FEC576524}"/>
          </ac:spMkLst>
        </pc:spChg>
        <pc:spChg chg="mod">
          <ac:chgData name="Andy Mallon" userId="8ed075f77b608d91" providerId="LiveId" clId="{681C4F96-6B12-4021-B69A-7233706254FC}" dt="2020-05-16T19:13:04.704" v="767" actId="20577"/>
          <ac:spMkLst>
            <pc:docMk/>
            <pc:sldMk cId="2541526554" sldId="445"/>
            <ac:spMk id="3" creationId="{132E81F8-F9DC-41C0-94B5-57FF324AAA90}"/>
          </ac:spMkLst>
        </pc:spChg>
        <pc:spChg chg="del">
          <ac:chgData name="Andy Mallon" userId="8ed075f77b608d91" providerId="LiveId" clId="{681C4F96-6B12-4021-B69A-7233706254FC}" dt="2020-05-16T19:13:58.290" v="817"/>
          <ac:spMkLst>
            <pc:docMk/>
            <pc:sldMk cId="2541526554" sldId="445"/>
            <ac:spMk id="4" creationId="{D37A0A0B-E36A-4868-92EB-15AECF1CF2C4}"/>
          </ac:spMkLst>
        </pc:spChg>
      </pc:sldChg>
    </pc:docChg>
  </pc:docChgLst>
  <pc:docChgLst>
    <pc:chgData name="Andy Mallon" userId="8ed075f77b608d91" providerId="LiveId" clId="{5A5AC921-0A48-44F5-AA34-CF2A555D65ED}"/>
    <pc:docChg chg="undo custSel delSld modSld modSection">
      <pc:chgData name="Andy Mallon" userId="8ed075f77b608d91" providerId="LiveId" clId="{5A5AC921-0A48-44F5-AA34-CF2A555D65ED}" dt="2020-01-29T03:26:18.187" v="367"/>
      <pc:docMkLst>
        <pc:docMk/>
      </pc:docMkLst>
      <pc:sldChg chg="modSp">
        <pc:chgData name="Andy Mallon" userId="8ed075f77b608d91" providerId="LiveId" clId="{5A5AC921-0A48-44F5-AA34-CF2A555D65ED}" dt="2019-12-14T14:35:33.503" v="170" actId="20577"/>
        <pc:sldMkLst>
          <pc:docMk/>
          <pc:sldMk cId="2739607986" sldId="256"/>
        </pc:sldMkLst>
        <pc:spChg chg="mod">
          <ac:chgData name="Andy Mallon" userId="8ed075f77b608d91" providerId="LiveId" clId="{5A5AC921-0A48-44F5-AA34-CF2A555D65ED}" dt="2019-12-14T14:35:33.503" v="170" actId="20577"/>
          <ac:spMkLst>
            <pc:docMk/>
            <pc:sldMk cId="2739607986" sldId="256"/>
            <ac:spMk id="2" creationId="{00000000-0000-0000-0000-000000000000}"/>
          </ac:spMkLst>
        </pc:spChg>
      </pc:sldChg>
      <pc:sldChg chg="modSp">
        <pc:chgData name="Andy Mallon" userId="8ed075f77b608d91" providerId="LiveId" clId="{5A5AC921-0A48-44F5-AA34-CF2A555D65ED}" dt="2020-01-27T17:03:02.586" v="267" actId="27636"/>
        <pc:sldMkLst>
          <pc:docMk/>
          <pc:sldMk cId="2733088080" sldId="317"/>
        </pc:sldMkLst>
        <pc:spChg chg="mod">
          <ac:chgData name="Andy Mallon" userId="8ed075f77b608d91" providerId="LiveId" clId="{5A5AC921-0A48-44F5-AA34-CF2A555D65ED}" dt="2020-01-27T17:03:02.586" v="267" actId="27636"/>
          <ac:spMkLst>
            <pc:docMk/>
            <pc:sldMk cId="2733088080" sldId="317"/>
            <ac:spMk id="3" creationId="{00000000-0000-0000-0000-000000000000}"/>
          </ac:spMkLst>
        </pc:spChg>
      </pc:sldChg>
      <pc:sldChg chg="modTransition">
        <pc:chgData name="Andy Mallon" userId="8ed075f77b608d91" providerId="LiveId" clId="{5A5AC921-0A48-44F5-AA34-CF2A555D65ED}" dt="2020-01-27T17:03:13.158" v="268"/>
        <pc:sldMkLst>
          <pc:docMk/>
          <pc:sldMk cId="777300572" sldId="330"/>
        </pc:sldMkLst>
      </pc:sldChg>
      <pc:sldChg chg="modTransition">
        <pc:chgData name="Andy Mallon" userId="8ed075f77b608d91" providerId="LiveId" clId="{5A5AC921-0A48-44F5-AA34-CF2A555D65ED}" dt="2020-01-27T17:03:16.735" v="269"/>
        <pc:sldMkLst>
          <pc:docMk/>
          <pc:sldMk cId="1344772106" sldId="343"/>
        </pc:sldMkLst>
      </pc:sldChg>
      <pc:sldChg chg="addSp modSp">
        <pc:chgData name="Andy Mallon" userId="8ed075f77b608d91" providerId="LiveId" clId="{5A5AC921-0A48-44F5-AA34-CF2A555D65ED}" dt="2019-12-13T15:47:55.362" v="162" actId="27636"/>
        <pc:sldMkLst>
          <pc:docMk/>
          <pc:sldMk cId="2367324778" sldId="397"/>
        </pc:sldMkLst>
        <pc:spChg chg="mod">
          <ac:chgData name="Andy Mallon" userId="8ed075f77b608d91" providerId="LiveId" clId="{5A5AC921-0A48-44F5-AA34-CF2A555D65ED}" dt="2019-12-13T15:47:55.362" v="162" actId="27636"/>
          <ac:spMkLst>
            <pc:docMk/>
            <pc:sldMk cId="2367324778" sldId="397"/>
            <ac:spMk id="3" creationId="{00000000-0000-0000-0000-000000000000}"/>
          </ac:spMkLst>
        </pc:spChg>
        <pc:picChg chg="add mod">
          <ac:chgData name="Andy Mallon" userId="8ed075f77b608d91" providerId="LiveId" clId="{5A5AC921-0A48-44F5-AA34-CF2A555D65ED}" dt="2019-12-13T15:38:36.875" v="32" actId="1076"/>
          <ac:picMkLst>
            <pc:docMk/>
            <pc:sldMk cId="2367324778" sldId="397"/>
            <ac:picMk id="1026" creationId="{81AD33C5-0214-467D-8968-80C675072218}"/>
          </ac:picMkLst>
        </pc:picChg>
      </pc:sldChg>
      <pc:sldChg chg="modSp">
        <pc:chgData name="Andy Mallon" userId="8ed075f77b608d91" providerId="LiveId" clId="{5A5AC921-0A48-44F5-AA34-CF2A555D65ED}" dt="2019-10-05T16:46:40.731" v="1" actId="14"/>
        <pc:sldMkLst>
          <pc:docMk/>
          <pc:sldMk cId="880040064" sldId="409"/>
        </pc:sldMkLst>
        <pc:spChg chg="mod">
          <ac:chgData name="Andy Mallon" userId="8ed075f77b608d91" providerId="LiveId" clId="{5A5AC921-0A48-44F5-AA34-CF2A555D65ED}" dt="2019-10-05T16:46:40.731" v="1" actId="14"/>
          <ac:spMkLst>
            <pc:docMk/>
            <pc:sldMk cId="880040064" sldId="409"/>
            <ac:spMk id="3" creationId="{5D8948B9-22E8-428D-BA27-B9A4E5242E09}"/>
          </ac:spMkLst>
        </pc:spChg>
      </pc:sldChg>
      <pc:sldChg chg="modSp modAnim">
        <pc:chgData name="Andy Mallon" userId="8ed075f77b608d91" providerId="LiveId" clId="{5A5AC921-0A48-44F5-AA34-CF2A555D65ED}" dt="2020-01-29T03:26:18.187" v="367"/>
        <pc:sldMkLst>
          <pc:docMk/>
          <pc:sldMk cId="476371578" sldId="412"/>
        </pc:sldMkLst>
        <pc:spChg chg="mod">
          <ac:chgData name="Andy Mallon" userId="8ed075f77b608d91" providerId="LiveId" clId="{5A5AC921-0A48-44F5-AA34-CF2A555D65ED}" dt="2020-01-29T03:26:18.187" v="367"/>
          <ac:spMkLst>
            <pc:docMk/>
            <pc:sldMk cId="476371578" sldId="412"/>
            <ac:spMk id="6" creationId="{864E54BE-2C3C-4D4E-93D2-E410C6A348D4}"/>
          </ac:spMkLst>
        </pc:spChg>
      </pc:sldChg>
      <pc:sldChg chg="modSp">
        <pc:chgData name="Andy Mallon" userId="8ed075f77b608d91" providerId="LiveId" clId="{5A5AC921-0A48-44F5-AA34-CF2A555D65ED}" dt="2019-12-13T15:40:40.309" v="140" actId="20577"/>
        <pc:sldMkLst>
          <pc:docMk/>
          <pc:sldMk cId="1037740228" sldId="417"/>
        </pc:sldMkLst>
        <pc:spChg chg="mod">
          <ac:chgData name="Andy Mallon" userId="8ed075f77b608d91" providerId="LiveId" clId="{5A5AC921-0A48-44F5-AA34-CF2A555D65ED}" dt="2019-12-13T15:40:40.309" v="140" actId="20577"/>
          <ac:spMkLst>
            <pc:docMk/>
            <pc:sldMk cId="1037740228" sldId="417"/>
            <ac:spMk id="3" creationId="{452CB0C6-F077-484C-A28A-2DDF814BD6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34C29-C633-4AA1-88A5-06FA50B07EC3}" type="datetimeFigureOut">
              <a:rPr lang="en-US" smtClean="0"/>
              <a:t>2020-12-08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25F2A-1416-4FC3-BF5B-D68CBB2292D6}" type="slidenum">
              <a:rPr lang="en-US" smtClean="0"/>
              <a:t>‹#›</a:t>
            </a:fld>
            <a:endParaRPr lang="en-US"/>
          </a:p>
        </p:txBody>
      </p:sp>
    </p:spTree>
    <p:extLst>
      <p:ext uri="{BB962C8B-B14F-4D97-AF65-F5344CB8AC3E}">
        <p14:creationId xmlns:p14="http://schemas.microsoft.com/office/powerpoint/2010/main" val="846251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A04C5-9DE5-4446-B695-AEC521FFAB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47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Improving equity involves increasing justice and fairness within the procedures and processes of institutions or systems, as well as in their distribution of resources.</a:t>
            </a:r>
          </a:p>
        </p:txBody>
      </p:sp>
      <p:sp>
        <p:nvSpPr>
          <p:cNvPr id="4" name="Slide Number Placeholder 3"/>
          <p:cNvSpPr>
            <a:spLocks noGrp="1"/>
          </p:cNvSpPr>
          <p:nvPr>
            <p:ph type="sldNum" sz="quarter" idx="5"/>
          </p:nvPr>
        </p:nvSpPr>
        <p:spPr/>
        <p:txBody>
          <a:bodyPr/>
          <a:lstStyle/>
          <a:p>
            <a:fld id="{3F925F2A-1416-4FC3-BF5B-D68CBB2292D6}" type="slidenum">
              <a:rPr lang="en-US" smtClean="0"/>
              <a:t>24</a:t>
            </a:fld>
            <a:endParaRPr lang="en-US"/>
          </a:p>
        </p:txBody>
      </p:sp>
    </p:spTree>
    <p:extLst>
      <p:ext uri="{BB962C8B-B14F-4D97-AF65-F5344CB8AC3E}">
        <p14:creationId xmlns:p14="http://schemas.microsoft.com/office/powerpoint/2010/main" val="3872384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inclusive and welcoming climate embraces differences and offers respect in words and actions for all people.</a:t>
            </a:r>
          </a:p>
          <a:p>
            <a:r>
              <a:rPr lang="en-US" sz="1200" b="0" i="0" kern="1200" dirty="0">
                <a:solidFill>
                  <a:schemeClr val="tx1"/>
                </a:solidFill>
                <a:effectLst/>
                <a:latin typeface="+mn-lt"/>
                <a:ea typeface="+mn-ea"/>
                <a:cs typeface="+mn-cs"/>
              </a:rPr>
              <a:t>Diverse environments that are not inclusive aren’t helpful---it’s just a gathering of “tokens”</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25</a:t>
            </a:fld>
            <a:endParaRPr lang="en-US"/>
          </a:p>
        </p:txBody>
      </p:sp>
    </p:spTree>
    <p:extLst>
      <p:ext uri="{BB962C8B-B14F-4D97-AF65-F5344CB8AC3E}">
        <p14:creationId xmlns:p14="http://schemas.microsoft.com/office/powerpoint/2010/main" val="3136966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Intersectionality takes into account people’s overlapping identities and experiences in order to understand the complexity of prejudices they face.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26</a:t>
            </a:fld>
            <a:endParaRPr lang="en-US"/>
          </a:p>
        </p:txBody>
      </p:sp>
    </p:spTree>
    <p:extLst>
      <p:ext uri="{BB962C8B-B14F-4D97-AF65-F5344CB8AC3E}">
        <p14:creationId xmlns:p14="http://schemas.microsoft.com/office/powerpoint/2010/main" val="378992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sense of belonging is something we all feel &amp; know, but it’s hard to define</a:t>
            </a:r>
            <a:br>
              <a:rPr lang="en-US" dirty="0"/>
            </a:br>
            <a:r>
              <a:rPr lang="en-US" dirty="0"/>
              <a:t>A sense of belonging to a greater community improves your motivation, health, and happiness.  When you see your connection to others, you know that all people struggle and have difficult times. You are not alone. There is comfort in that knowledge.</a:t>
            </a:r>
          </a:p>
        </p:txBody>
      </p:sp>
      <p:sp>
        <p:nvSpPr>
          <p:cNvPr id="4" name="Slide Number Placeholder 3"/>
          <p:cNvSpPr>
            <a:spLocks noGrp="1"/>
          </p:cNvSpPr>
          <p:nvPr>
            <p:ph type="sldNum" sz="quarter" idx="5"/>
          </p:nvPr>
        </p:nvSpPr>
        <p:spPr/>
        <p:txBody>
          <a:bodyPr/>
          <a:lstStyle/>
          <a:p>
            <a:fld id="{3F925F2A-1416-4FC3-BF5B-D68CBB2292D6}" type="slidenum">
              <a:rPr lang="en-US" smtClean="0"/>
              <a:t>27</a:t>
            </a:fld>
            <a:endParaRPr lang="en-US"/>
          </a:p>
        </p:txBody>
      </p:sp>
    </p:spTree>
    <p:extLst>
      <p:ext uri="{BB962C8B-B14F-4D97-AF65-F5344CB8AC3E}">
        <p14:creationId xmlns:p14="http://schemas.microsoft.com/office/powerpoint/2010/main" val="74812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Inclusion means bringing your whole self—including the parts that make you different &amp; diverse.</a:t>
            </a:r>
          </a:p>
          <a:p>
            <a:r>
              <a:rPr lang="en-US" dirty="0"/>
              <a:t>Belonging is being comfortable when you do bring that whole self.</a:t>
            </a:r>
          </a:p>
        </p:txBody>
      </p:sp>
      <p:sp>
        <p:nvSpPr>
          <p:cNvPr id="4" name="Slide Number Placeholder 3"/>
          <p:cNvSpPr>
            <a:spLocks noGrp="1"/>
          </p:cNvSpPr>
          <p:nvPr>
            <p:ph type="sldNum" sz="quarter" idx="5"/>
          </p:nvPr>
        </p:nvSpPr>
        <p:spPr/>
        <p:txBody>
          <a:bodyPr/>
          <a:lstStyle/>
          <a:p>
            <a:fld id="{3F925F2A-1416-4FC3-BF5B-D68CBB2292D6}" type="slidenum">
              <a:rPr lang="en-US" smtClean="0"/>
              <a:t>29</a:t>
            </a:fld>
            <a:endParaRPr lang="en-US"/>
          </a:p>
        </p:txBody>
      </p:sp>
    </p:spTree>
    <p:extLst>
      <p:ext uri="{BB962C8B-B14F-4D97-AF65-F5344CB8AC3E}">
        <p14:creationId xmlns:p14="http://schemas.microsoft.com/office/powerpoint/2010/main" val="272488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Inequality means being born on the wrong side of the tree versus the better side.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31</a:t>
            </a:fld>
            <a:endParaRPr lang="en-US"/>
          </a:p>
        </p:txBody>
      </p:sp>
    </p:spTree>
    <p:extLst>
      <p:ext uri="{BB962C8B-B14F-4D97-AF65-F5344CB8AC3E}">
        <p14:creationId xmlns:p14="http://schemas.microsoft.com/office/powerpoint/2010/main" val="23134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 Equality means trying to reconcile equity by giving an equal solution to both.</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32</a:t>
            </a:fld>
            <a:endParaRPr lang="en-US"/>
          </a:p>
        </p:txBody>
      </p:sp>
    </p:spTree>
    <p:extLst>
      <p:ext uri="{BB962C8B-B14F-4D97-AF65-F5344CB8AC3E}">
        <p14:creationId xmlns:p14="http://schemas.microsoft.com/office/powerpoint/2010/main" val="143194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3/ Equity means knowing that there’s a right-sized solution to each individual.</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33</a:t>
            </a:fld>
            <a:endParaRPr lang="en-US"/>
          </a:p>
        </p:txBody>
      </p:sp>
    </p:spTree>
    <p:extLst>
      <p:ext uri="{BB962C8B-B14F-4D97-AF65-F5344CB8AC3E}">
        <p14:creationId xmlns:p14="http://schemas.microsoft.com/office/powerpoint/2010/main" val="2388303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4/ Justice means working to correct the system itself — e.g. tackling systemic racism.</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34</a:t>
            </a:fld>
            <a:endParaRPr lang="en-US"/>
          </a:p>
        </p:txBody>
      </p:sp>
    </p:spTree>
    <p:extLst>
      <p:ext uri="{BB962C8B-B14F-4D97-AF65-F5344CB8AC3E}">
        <p14:creationId xmlns:p14="http://schemas.microsoft.com/office/powerpoint/2010/main" val="3088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think women really like being paid 81% of what men make?</a:t>
            </a:r>
            <a:br>
              <a:rPr lang="en-US" dirty="0"/>
            </a:br>
            <a:r>
              <a:rPr lang="en-US" dirty="0"/>
              <a:t>Do queer folks like being teased &amp; taunted?</a:t>
            </a:r>
          </a:p>
        </p:txBody>
      </p:sp>
      <p:sp>
        <p:nvSpPr>
          <p:cNvPr id="4" name="Slide Number Placeholder 3"/>
          <p:cNvSpPr>
            <a:spLocks noGrp="1"/>
          </p:cNvSpPr>
          <p:nvPr>
            <p:ph type="sldNum" sz="quarter" idx="5"/>
          </p:nvPr>
        </p:nvSpPr>
        <p:spPr/>
        <p:txBody>
          <a:bodyPr/>
          <a:lstStyle/>
          <a:p>
            <a:fld id="{3F925F2A-1416-4FC3-BF5B-D68CBB2292D6}" type="slidenum">
              <a:rPr lang="en-US" smtClean="0"/>
              <a:t>35</a:t>
            </a:fld>
            <a:endParaRPr lang="en-US"/>
          </a:p>
        </p:txBody>
      </p:sp>
    </p:spTree>
    <p:extLst>
      <p:ext uri="{BB962C8B-B14F-4D97-AF65-F5344CB8AC3E}">
        <p14:creationId xmlns:p14="http://schemas.microsoft.com/office/powerpoint/2010/main" val="204896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3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do it. </a:t>
            </a:r>
            <a:br>
              <a:rPr lang="en-US" dirty="0"/>
            </a:br>
            <a:r>
              <a:rPr lang="en-US" dirty="0"/>
              <a:t>Doing it is no big deal for me.</a:t>
            </a:r>
            <a:br>
              <a:rPr lang="en-US" dirty="0"/>
            </a:br>
            <a:r>
              <a:rPr lang="en-US" dirty="0"/>
              <a:t>A simple act for me, can normalize it and make it much easier for someone else, who would be uncomfortable if they had to share their pronouns, and was the only one.</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36</a:t>
            </a:fld>
            <a:endParaRPr lang="en-US"/>
          </a:p>
        </p:txBody>
      </p:sp>
    </p:spTree>
    <p:extLst>
      <p:ext uri="{BB962C8B-B14F-4D97-AF65-F5344CB8AC3E}">
        <p14:creationId xmlns:p14="http://schemas.microsoft.com/office/powerpoint/2010/main" val="1620685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37</a:t>
            </a:fld>
            <a:endParaRPr lang="en-US"/>
          </a:p>
        </p:txBody>
      </p:sp>
    </p:spTree>
    <p:extLst>
      <p:ext uri="{BB962C8B-B14F-4D97-AF65-F5344CB8AC3E}">
        <p14:creationId xmlns:p14="http://schemas.microsoft.com/office/powerpoint/2010/main" val="4205406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do not need to read this full policy, just give</a:t>
            </a:r>
            <a:r>
              <a:rPr lang="en-CA" baseline="0" dirty="0"/>
              <a:t> people time to read this and explain they can review the full policy at the provided link.</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78F28-C521-46EC-8C16-985C87E6AD2B}"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177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do not need to read this full policy, just give</a:t>
            </a:r>
            <a:r>
              <a:rPr lang="en-CA" baseline="0" dirty="0"/>
              <a:t> people time to read this and explain they can review the full policy at the provided link.</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78F28-C521-46EC-8C16-985C87E6AD2B}"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409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involves talking about feelings, and actions, and how they affect each other</a:t>
            </a:r>
          </a:p>
        </p:txBody>
      </p:sp>
      <p:sp>
        <p:nvSpPr>
          <p:cNvPr id="4" name="Slide Number Placeholder 3"/>
          <p:cNvSpPr>
            <a:spLocks noGrp="1"/>
          </p:cNvSpPr>
          <p:nvPr>
            <p:ph type="sldNum" sz="quarter" idx="5"/>
          </p:nvPr>
        </p:nvSpPr>
        <p:spPr/>
        <p:txBody>
          <a:bodyPr/>
          <a:lstStyle/>
          <a:p>
            <a:fld id="{3F925F2A-1416-4FC3-BF5B-D68CBB2292D6}" type="slidenum">
              <a:rPr lang="en-US" smtClean="0"/>
              <a:t>44</a:t>
            </a:fld>
            <a:endParaRPr lang="en-US"/>
          </a:p>
        </p:txBody>
      </p:sp>
    </p:spTree>
    <p:extLst>
      <p:ext uri="{BB962C8B-B14F-4D97-AF65-F5344CB8AC3E}">
        <p14:creationId xmlns:p14="http://schemas.microsoft.com/office/powerpoint/2010/main" val="3928549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be dismissive of </a:t>
            </a:r>
            <a:r>
              <a:rPr lang="en-US" b="1" dirty="0"/>
              <a:t>feelings</a:t>
            </a:r>
            <a:r>
              <a:rPr lang="en-US" dirty="0"/>
              <a:t> or experiences</a:t>
            </a:r>
          </a:p>
          <a:p>
            <a:endParaRPr lang="en-US" dirty="0"/>
          </a:p>
          <a:p>
            <a:r>
              <a:rPr lang="en-US" dirty="0"/>
              <a:t>Nothing shuts down a conversation quicker than being dismissive</a:t>
            </a:r>
          </a:p>
        </p:txBody>
      </p:sp>
      <p:sp>
        <p:nvSpPr>
          <p:cNvPr id="4" name="Slide Number Placeholder 3"/>
          <p:cNvSpPr>
            <a:spLocks noGrp="1"/>
          </p:cNvSpPr>
          <p:nvPr>
            <p:ph type="sldNum" sz="quarter" idx="5"/>
          </p:nvPr>
        </p:nvSpPr>
        <p:spPr/>
        <p:txBody>
          <a:bodyPr/>
          <a:lstStyle/>
          <a:p>
            <a:fld id="{3F925F2A-1416-4FC3-BF5B-D68CBB2292D6}" type="slidenum">
              <a:rPr lang="en-US" smtClean="0"/>
              <a:t>47</a:t>
            </a:fld>
            <a:endParaRPr lang="en-US"/>
          </a:p>
        </p:txBody>
      </p:sp>
    </p:spTree>
    <p:extLst>
      <p:ext uri="{BB962C8B-B14F-4D97-AF65-F5344CB8AC3E}">
        <p14:creationId xmlns:p14="http://schemas.microsoft.com/office/powerpoint/2010/main" val="2612525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take a cab home from a bar.”</a:t>
            </a:r>
            <a:br>
              <a:rPr lang="en-US" dirty="0"/>
            </a:br>
            <a:r>
              <a:rPr lang="en-US" dirty="0"/>
              <a:t>* Will a woman feel safe?</a:t>
            </a:r>
            <a:br>
              <a:rPr lang="en-US" dirty="0"/>
            </a:br>
            <a:r>
              <a:rPr lang="en-US" dirty="0"/>
              <a:t>* Will a black man even be able to get a taxi?</a:t>
            </a:r>
          </a:p>
          <a:p>
            <a:r>
              <a:rPr lang="en-US" dirty="0"/>
              <a:t>* If a black woman can get a taxi, will she then feel unsafe in it?</a:t>
            </a:r>
          </a:p>
        </p:txBody>
      </p:sp>
      <p:sp>
        <p:nvSpPr>
          <p:cNvPr id="4" name="Slide Number Placeholder 3"/>
          <p:cNvSpPr>
            <a:spLocks noGrp="1"/>
          </p:cNvSpPr>
          <p:nvPr>
            <p:ph type="sldNum" sz="quarter" idx="5"/>
          </p:nvPr>
        </p:nvSpPr>
        <p:spPr/>
        <p:txBody>
          <a:bodyPr/>
          <a:lstStyle/>
          <a:p>
            <a:fld id="{3F925F2A-1416-4FC3-BF5B-D68CBB2292D6}" type="slidenum">
              <a:rPr lang="en-US" smtClean="0"/>
              <a:t>48</a:t>
            </a:fld>
            <a:endParaRPr lang="en-US"/>
          </a:p>
        </p:txBody>
      </p:sp>
    </p:spTree>
    <p:extLst>
      <p:ext uri="{BB962C8B-B14F-4D97-AF65-F5344CB8AC3E}">
        <p14:creationId xmlns:p14="http://schemas.microsoft.com/office/powerpoint/2010/main" val="864132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49</a:t>
            </a:fld>
            <a:endParaRPr lang="en-US"/>
          </a:p>
        </p:txBody>
      </p:sp>
    </p:spTree>
    <p:extLst>
      <p:ext uri="{BB962C8B-B14F-4D97-AF65-F5344CB8AC3E}">
        <p14:creationId xmlns:p14="http://schemas.microsoft.com/office/powerpoint/2010/main" val="3855967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includes an Amazon Affiliate link.</a:t>
            </a:r>
          </a:p>
          <a:p>
            <a:endParaRPr lang="en-US" dirty="0"/>
          </a:p>
          <a:p>
            <a:r>
              <a:rPr lang="en-US" dirty="0"/>
              <a:t>Kris </a:t>
            </a:r>
            <a:r>
              <a:rPr lang="en-US" dirty="0" err="1"/>
              <a:t>Mineau</a:t>
            </a:r>
            <a:r>
              <a:rPr lang="en-US" dirty="0"/>
              <a:t>, was leading an anti-gay organization called the “Massachusetts Family Institute”</a:t>
            </a:r>
          </a:p>
          <a:p>
            <a:endParaRPr lang="en-US" dirty="0"/>
          </a:p>
          <a:p>
            <a:r>
              <a:rPr lang="en-US" dirty="0"/>
              <a:t>What he is actually saying is that LGBTQ folks are irrelevant, that our self-worth is second to his self worth.</a:t>
            </a:r>
          </a:p>
          <a:p>
            <a:endParaRPr lang="en-US" dirty="0"/>
          </a:p>
          <a:p>
            <a:r>
              <a:rPr lang="en-US" dirty="0"/>
              <a:t>This is also </a:t>
            </a:r>
            <a:r>
              <a:rPr lang="en-US" b="1" dirty="0"/>
              <a:t>gatekeeping</a:t>
            </a:r>
            <a:r>
              <a:rPr lang="en-US" dirty="0"/>
              <a:t>. Not everyone’s relationships need to be the same. Different couples have very different ideas of what marriage is</a:t>
            </a:r>
          </a:p>
        </p:txBody>
      </p:sp>
      <p:sp>
        <p:nvSpPr>
          <p:cNvPr id="4" name="Slide Number Placeholder 3"/>
          <p:cNvSpPr>
            <a:spLocks noGrp="1"/>
          </p:cNvSpPr>
          <p:nvPr>
            <p:ph type="sldNum" sz="quarter" idx="5"/>
          </p:nvPr>
        </p:nvSpPr>
        <p:spPr/>
        <p:txBody>
          <a:bodyPr/>
          <a:lstStyle/>
          <a:p>
            <a:fld id="{3F925F2A-1416-4FC3-BF5B-D68CBB2292D6}" type="slidenum">
              <a:rPr lang="en-US" smtClean="0"/>
              <a:t>56</a:t>
            </a:fld>
            <a:endParaRPr lang="en-US"/>
          </a:p>
        </p:txBody>
      </p:sp>
    </p:spTree>
    <p:extLst>
      <p:ext uri="{BB962C8B-B14F-4D97-AF65-F5344CB8AC3E}">
        <p14:creationId xmlns:p14="http://schemas.microsoft.com/office/powerpoint/2010/main" val="30199207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includes an Amazon Affiliate link.</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57</a:t>
            </a:fld>
            <a:endParaRPr lang="en-US"/>
          </a:p>
        </p:txBody>
      </p:sp>
    </p:spTree>
    <p:extLst>
      <p:ext uri="{BB962C8B-B14F-4D97-AF65-F5344CB8AC3E}">
        <p14:creationId xmlns:p14="http://schemas.microsoft.com/office/powerpoint/2010/main" val="870726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46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things I love most in life– My husband, my pups, </a:t>
            </a:r>
            <a:r>
              <a:rPr lang="en-US" baseline="0" dirty="0" err="1"/>
              <a:t>Queery</a:t>
            </a:r>
            <a:r>
              <a:rPr lang="en-US" baseline="0" dirty="0"/>
              <a:t> the </a:t>
            </a:r>
            <a:r>
              <a:rPr lang="en-US" baseline="0"/>
              <a:t>Diversity Dino.</a:t>
            </a:r>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4</a:t>
            </a:fld>
            <a:endParaRPr lang="en-US" dirty="0"/>
          </a:p>
        </p:txBody>
      </p:sp>
    </p:spTree>
    <p:extLst>
      <p:ext uri="{BB962C8B-B14F-4D97-AF65-F5344CB8AC3E}">
        <p14:creationId xmlns:p14="http://schemas.microsoft.com/office/powerpoint/2010/main" val="173636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5</a:t>
            </a:fld>
            <a:endParaRPr lang="en-US"/>
          </a:p>
        </p:txBody>
      </p:sp>
    </p:spTree>
    <p:extLst>
      <p:ext uri="{BB962C8B-B14F-4D97-AF65-F5344CB8AC3E}">
        <p14:creationId xmlns:p14="http://schemas.microsoft.com/office/powerpoint/2010/main" val="2317589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6</a:t>
            </a:fld>
            <a:endParaRPr lang="en-US"/>
          </a:p>
        </p:txBody>
      </p:sp>
    </p:spTree>
    <p:extLst>
      <p:ext uri="{BB962C8B-B14F-4D97-AF65-F5344CB8AC3E}">
        <p14:creationId xmlns:p14="http://schemas.microsoft.com/office/powerpoint/2010/main" val="1918676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easier to understand the jargon than it is to define it</a:t>
            </a:r>
          </a:p>
          <a:p>
            <a:br>
              <a:rPr lang="en-US" dirty="0"/>
            </a:br>
            <a:r>
              <a:rPr lang="en-US" dirty="0"/>
              <a:t>We mostly know it’s important… so lets talk about how it affects individuals</a:t>
            </a:r>
          </a:p>
          <a:p>
            <a:br>
              <a:rPr lang="en-US" dirty="0"/>
            </a:br>
            <a:r>
              <a:rPr lang="en-US" dirty="0"/>
              <a:t>We often don’t consider tech content credible unless it’s told by someone who has experience on the front lines. Well, I’m sharing my front-lines experience here today</a:t>
            </a:r>
          </a:p>
        </p:txBody>
      </p:sp>
      <p:sp>
        <p:nvSpPr>
          <p:cNvPr id="4" name="Slide Number Placeholder 3"/>
          <p:cNvSpPr>
            <a:spLocks noGrp="1"/>
          </p:cNvSpPr>
          <p:nvPr>
            <p:ph type="sldNum" sz="quarter" idx="10"/>
          </p:nvPr>
        </p:nvSpPr>
        <p:spPr/>
        <p:txBody>
          <a:bodyPr/>
          <a:lstStyle/>
          <a:p>
            <a:fld id="{779A04C5-9DE5-4446-B695-AEC521FFABC6}" type="slidenum">
              <a:rPr lang="en-US" smtClean="0"/>
              <a:t>10</a:t>
            </a:fld>
            <a:endParaRPr lang="en-US"/>
          </a:p>
        </p:txBody>
      </p:sp>
    </p:spTree>
    <p:extLst>
      <p:ext uri="{BB962C8B-B14F-4D97-AF65-F5344CB8AC3E}">
        <p14:creationId xmlns:p14="http://schemas.microsoft.com/office/powerpoint/2010/main" val="9516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17</a:t>
            </a:fld>
            <a:endParaRPr lang="en-US"/>
          </a:p>
        </p:txBody>
      </p:sp>
    </p:spTree>
    <p:extLst>
      <p:ext uri="{BB962C8B-B14F-4D97-AF65-F5344CB8AC3E}">
        <p14:creationId xmlns:p14="http://schemas.microsoft.com/office/powerpoint/2010/main" val="2260740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LGBTQ Community</a:t>
            </a:r>
          </a:p>
          <a:p>
            <a:r>
              <a:rPr lang="en-US" dirty="0"/>
              <a:t>Communities built around shared medical conditions</a:t>
            </a:r>
          </a:p>
          <a:p>
            <a:r>
              <a:rPr lang="en-US" dirty="0"/>
              <a:t>“Survivor” communities around diseases &amp; events</a:t>
            </a:r>
          </a:p>
          <a:p>
            <a:r>
              <a:rPr lang="en-US" dirty="0"/>
              <a:t>Communities built around disabilities and different abilities</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19</a:t>
            </a:fld>
            <a:endParaRPr lang="en-US"/>
          </a:p>
        </p:txBody>
      </p:sp>
    </p:spTree>
    <p:extLst>
      <p:ext uri="{BB962C8B-B14F-4D97-AF65-F5344CB8AC3E}">
        <p14:creationId xmlns:p14="http://schemas.microsoft.com/office/powerpoint/2010/main" val="3297310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2020-12-08</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4706787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2020-12-08</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367361147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803400"/>
            <a:ext cx="10871200" cy="44608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155236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6731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cSld name="1_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2" name="Date Placeholder 11"/>
          <p:cNvSpPr>
            <a:spLocks noGrp="1"/>
          </p:cNvSpPr>
          <p:nvPr>
            <p:ph type="dt" sz="half" idx="10"/>
          </p:nvPr>
        </p:nvSpPr>
        <p:spPr/>
        <p:txBody>
          <a:bodyPr/>
          <a:lstStyle/>
          <a:p>
            <a:fld id="{B61BEF0D-F0BB-DE4B-95CE-6DB70DBA9567}" type="datetimeFigureOut">
              <a:rPr lang="en-US" smtClean="0"/>
              <a:pPr/>
              <a:t>2020-12-08</a:t>
            </a:fld>
            <a:endParaRPr lang="en-US" dirty="0"/>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5161590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3E6DCD-0925-492B-B952-87A34542FCA4}"/>
              </a:ext>
            </a:extLst>
          </p:cNvPr>
          <p:cNvSpPr txBox="1"/>
          <p:nvPr userDrawn="1"/>
        </p:nvSpPr>
        <p:spPr>
          <a:xfrm>
            <a:off x="368489" y="382137"/>
            <a:ext cx="11354937" cy="923330"/>
          </a:xfrm>
          <a:prstGeom prst="rect">
            <a:avLst/>
          </a:prstGeom>
          <a:noFill/>
        </p:spPr>
        <p:txBody>
          <a:bodyPr wrap="square" rtlCol="0">
            <a:spAutoFit/>
          </a:bodyPr>
          <a:lstStyle/>
          <a:p>
            <a:r>
              <a:rPr lang="en-CA" sz="5400" dirty="0">
                <a:solidFill>
                  <a:schemeClr val="bg1"/>
                </a:solidFill>
                <a:latin typeface="Roboto Black" pitchFamily="2" charset="0"/>
                <a:ea typeface="Roboto Black" pitchFamily="2" charset="0"/>
              </a:rPr>
              <a:t>GROUPBY CODE OF CONDUCT</a:t>
            </a:r>
          </a:p>
        </p:txBody>
      </p:sp>
      <p:sp>
        <p:nvSpPr>
          <p:cNvPr id="11" name="Rectangle 10">
            <a:extLst>
              <a:ext uri="{FF2B5EF4-FFF2-40B4-BE49-F238E27FC236}">
                <a16:creationId xmlns:a16="http://schemas.microsoft.com/office/drawing/2014/main" id="{A680A0A8-FC9F-4BA7-8F81-FC4F1418F28C}"/>
              </a:ext>
            </a:extLst>
          </p:cNvPr>
          <p:cNvSpPr/>
          <p:nvPr userDrawn="1"/>
        </p:nvSpPr>
        <p:spPr>
          <a:xfrm>
            <a:off x="545911" y="1572021"/>
            <a:ext cx="5827594" cy="93005"/>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 Placeholder 2">
            <a:extLst>
              <a:ext uri="{FF2B5EF4-FFF2-40B4-BE49-F238E27FC236}">
                <a16:creationId xmlns:a16="http://schemas.microsoft.com/office/drawing/2014/main" id="{DA4ED215-C73F-4520-996B-0CDE957D1477}"/>
              </a:ext>
            </a:extLst>
          </p:cNvPr>
          <p:cNvSpPr>
            <a:spLocks noGrp="1"/>
          </p:cNvSpPr>
          <p:nvPr>
            <p:ph type="body" sz="quarter" idx="10"/>
          </p:nvPr>
        </p:nvSpPr>
        <p:spPr>
          <a:xfrm>
            <a:off x="518804" y="2003956"/>
            <a:ext cx="10498384" cy="142504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endParaRPr lang="en-CA" sz="1800" dirty="0">
              <a:effectLst/>
              <a:latin typeface="Calibri" panose="020F0502020204030204" pitchFamily="34" charset="0"/>
              <a:ea typeface="Calibri" panose="020F0502020204030204" pitchFamily="34" charset="0"/>
            </a:endParaRPr>
          </a:p>
        </p:txBody>
      </p:sp>
      <p:sp>
        <p:nvSpPr>
          <p:cNvPr id="5" name="Text Placeholder 2">
            <a:extLst>
              <a:ext uri="{FF2B5EF4-FFF2-40B4-BE49-F238E27FC236}">
                <a16:creationId xmlns:a16="http://schemas.microsoft.com/office/drawing/2014/main" id="{86B2A690-1C97-481E-B988-9E3AC6D561B4}"/>
              </a:ext>
            </a:extLst>
          </p:cNvPr>
          <p:cNvSpPr>
            <a:spLocks noGrp="1"/>
          </p:cNvSpPr>
          <p:nvPr>
            <p:ph type="body" sz="quarter" idx="11"/>
          </p:nvPr>
        </p:nvSpPr>
        <p:spPr>
          <a:xfrm>
            <a:off x="518804" y="3541596"/>
            <a:ext cx="8092536" cy="131244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endParaRPr lang="en-CA"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21471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2450306"/>
            <a:ext cx="9497484" cy="3940179"/>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Tree>
    <p:extLst>
      <p:ext uri="{BB962C8B-B14F-4D97-AF65-F5344CB8AC3E}">
        <p14:creationId xmlns:p14="http://schemas.microsoft.com/office/powerpoint/2010/main" val="57652603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1" hangingPunct="1"/>
            <a:r>
              <a:rPr lang="en-US"/>
              <a:t>Click to edit Master title style</a:t>
            </a:r>
            <a:endParaRPr/>
          </a:p>
        </p:txBody>
      </p:sp>
      <p:sp>
        <p:nvSpPr>
          <p:cNvPr id="5" name="Rectangle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Grp="1"/>
          </p:cNvSpPr>
          <p:nvPr>
            <p:ph sz="quarter" idx="13"/>
          </p:nvPr>
        </p:nvSpPr>
        <p:spPr>
          <a:xfrm>
            <a:off x="812800" y="1803400"/>
            <a:ext cx="10871200" cy="43688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1897251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803402"/>
            <a:ext cx="5181600" cy="4358165"/>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803399"/>
            <a:ext cx="5181600" cy="4358167"/>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189891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1341120"/>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816383"/>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816383"/>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48409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008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573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9" name="TextBox 8">
            <a:extLst>
              <a:ext uri="{FF2B5EF4-FFF2-40B4-BE49-F238E27FC236}">
                <a16:creationId xmlns:a16="http://schemas.microsoft.com/office/drawing/2014/main" id="{030070F0-B59A-4784-BF7C-85900498168A}"/>
              </a:ext>
            </a:extLst>
          </p:cNvPr>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a:t>
            </a:r>
          </a:p>
        </p:txBody>
      </p:sp>
    </p:spTree>
    <p:extLst>
      <p:ext uri="{BB962C8B-B14F-4D97-AF65-F5344CB8AC3E}">
        <p14:creationId xmlns:p14="http://schemas.microsoft.com/office/powerpoint/2010/main" val="419597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1341120"/>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905000"/>
            <a:ext cx="2133600" cy="41656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a:t>Edit Master text styles</a:t>
            </a:r>
          </a:p>
        </p:txBody>
      </p:sp>
      <p:sp>
        <p:nvSpPr>
          <p:cNvPr id="9" name="Content Placeholder 8"/>
          <p:cNvSpPr>
            <a:spLocks noGrp="1"/>
          </p:cNvSpPr>
          <p:nvPr>
            <p:ph sz="quarter" idx="13"/>
          </p:nvPr>
        </p:nvSpPr>
        <p:spPr>
          <a:xfrm>
            <a:off x="3149600" y="1905000"/>
            <a:ext cx="8534400" cy="4267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319066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14.xml"/><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803400"/>
            <a:ext cx="10871200" cy="4323080"/>
          </a:xfrm>
          <a:prstGeom prst="rect">
            <a:avLst/>
          </a:prstGeom>
        </p:spPr>
        <p:txBody>
          <a:bodyPr vert="horz">
            <a:normAutofit/>
          </a:bodyPr>
          <a:lstStyle/>
          <a:p>
            <a:pPr lvl="0" eaLnBrk="1" latinLnBrk="1" hangingPunct="1"/>
            <a:r>
              <a:rPr kumimoji="0" lang="en-US"/>
              <a:t>Edit Master text styles</a:t>
            </a:r>
          </a:p>
          <a:p>
            <a:pPr lvl="1" eaLnBrk="1" latinLnBrk="1" hangingPunct="1"/>
            <a:r>
              <a:rPr kumimoji="0" lang="en-US"/>
              <a:t>Second level</a:t>
            </a:r>
          </a:p>
          <a:p>
            <a:pPr lvl="2" eaLnBrk="1" latinLnBrk="1" hangingPunct="1"/>
            <a:r>
              <a:rPr kumimoji="0" lang="en-US"/>
              <a:t>Third level</a:t>
            </a:r>
          </a:p>
          <a:p>
            <a:pPr lvl="3" eaLnBrk="1" latinLnBrk="1" hangingPunct="1"/>
            <a:r>
              <a:rPr kumimoji="0" lang="en-US"/>
              <a:t>Fourth level</a:t>
            </a:r>
          </a:p>
          <a:p>
            <a:pPr lvl="4" eaLnBrk="1" latinLnBrk="1" hangingPunct="1"/>
            <a:r>
              <a:rPr kumimoji="0" lang="en-US"/>
              <a:t>Fifth level</a:t>
            </a:r>
          </a:p>
        </p:txBody>
      </p:sp>
      <p:sp>
        <p:nvSpPr>
          <p:cNvPr id="7" name="Rectangle 6"/>
          <p:cNvSpPr/>
          <p:nvPr/>
        </p:nvSpPr>
        <p:spPr>
          <a:xfrm>
            <a:off x="0" y="1460227"/>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505947"/>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505947"/>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498010"/>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157480"/>
            <a:ext cx="10871200" cy="1341120"/>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Tree>
    <p:extLst>
      <p:ext uri="{BB962C8B-B14F-4D97-AF65-F5344CB8AC3E}">
        <p14:creationId xmlns:p14="http://schemas.microsoft.com/office/powerpoint/2010/main" val="964512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A351F87-13A5-401E-8733-45E13B608E50}"/>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008F3AA-A568-468A-99BC-68B75D550341}"/>
              </a:ext>
            </a:extLst>
          </p:cNvPr>
          <p:cNvSpPr/>
          <p:nvPr userDrawn="1"/>
        </p:nvSpPr>
        <p:spPr>
          <a:xfrm>
            <a:off x="0" y="0"/>
            <a:ext cx="12192000" cy="6858000"/>
          </a:xfrm>
          <a:prstGeom prst="rect">
            <a:avLst/>
          </a:prstGeom>
          <a:solidFill>
            <a:schemeClr val="tx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4">
            <a:extLst>
              <a:ext uri="{FF2B5EF4-FFF2-40B4-BE49-F238E27FC236}">
                <a16:creationId xmlns:a16="http://schemas.microsoft.com/office/drawing/2014/main" id="{DD431D21-FA50-44D6-BD71-2FE29091CC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22801" y="3088801"/>
            <a:ext cx="3769199" cy="376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828677"/>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am2.co/free-pizz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0.png"/><Relationship Id="rId7" Type="http://schemas.openxmlformats.org/officeDocument/2006/relationships/image" Target="../media/image260.png"/><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280.png"/><Relationship Id="rId5" Type="http://schemas.openxmlformats.org/officeDocument/2006/relationships/image" Target="../media/image250.png"/><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2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0.png"/><Relationship Id="rId7" Type="http://schemas.openxmlformats.org/officeDocument/2006/relationships/image" Target="../media/image310.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00.png"/><Relationship Id="rId4" Type="http://schemas.openxmlformats.org/officeDocument/2006/relationships/image" Target="../media/image35.png"/><Relationship Id="rId9" Type="http://schemas.openxmlformats.org/officeDocument/2006/relationships/image" Target="../media/image320.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hyperlink" Target="http://www.groupby.org/Code-of-Conduct"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hyperlink" Target="https://metro.co.uk/2020/06/13/guide-darvo-gaslighting-response-people-give-when-called-bad-behaviour-12847680/" TargetMode="Externa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Pittfurg/status/1320765939416211459?s=20"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notesSlide" Target="../notesSlides/notesSlide26.xml"/></Relationships>
</file>

<file path=ppt/slides/_rels/slide49.xml.rels><?xml version="1.0" encoding="UTF-8" standalone="yes"?>
<Relationships xmlns="http://schemas.openxmlformats.org/package/2006/relationships"><Relationship Id="rId3" Type="http://schemas.openxmlformats.org/officeDocument/2006/relationships/hyperlink" Target="https://twitter.com/Jorriss/status/1320762225355796480?s=20"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6.jp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twitter.com/Jorriss/status/1320762225355796480?s=20" TargetMode="Externa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Brown_v._Board_of_Education" TargetMode="External"/><Relationship Id="rId2" Type="http://schemas.openxmlformats.org/officeDocument/2006/relationships/hyperlink" Target="https://en.wikipedia.org/wiki/Goodridge_v._Department_of_Public_Health" TargetMode="External"/><Relationship Id="rId1" Type="http://schemas.openxmlformats.org/officeDocument/2006/relationships/slideLayout" Target="../slideLayouts/slideLayout11.xml"/><Relationship Id="rId4" Type="http://schemas.openxmlformats.org/officeDocument/2006/relationships/hyperlink" Target="https://en.wikipedia.org/wiki/Obergefell_v._Hodges"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mzn.to/3dh92nu"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amzn.to/3dh92nu"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8" Type="http://schemas.openxmlformats.org/officeDocument/2006/relationships/hyperlink" Target="https://www.youtube.com/watch?v=bd2WKQWG_Dg" TargetMode="External"/><Relationship Id="rId13" Type="http://schemas.openxmlformats.org/officeDocument/2006/relationships/hyperlink" Target="https://metro.co.uk/2020/06/13/guide-darvo-gaslighting-response-people-give-when-called-bad-behaviour-12847680/" TargetMode="External"/><Relationship Id="rId3" Type="http://schemas.openxmlformats.org/officeDocument/2006/relationships/hyperlink" Target="https://am2.co/2020/06/racism-is-our-problem-to-solve/" TargetMode="External"/><Relationship Id="rId7" Type="http://schemas.openxmlformats.org/officeDocument/2006/relationships/hyperlink" Target="https://www.vox.com/the-highlight/2019/5/20/18542843/intersectionality-conservatism-law-race-gender-discrimination" TargetMode="External"/><Relationship Id="rId12" Type="http://schemas.openxmlformats.org/officeDocument/2006/relationships/hyperlink" Target="https://www.youtube.com/watch?v=mCHC99MqVfE" TargetMode="External"/><Relationship Id="rId2" Type="http://schemas.openxmlformats.org/officeDocument/2006/relationships/hyperlink" Target="https://am2.co/2020/06/hi-im-andy-my-pronouns-are-he-him/" TargetMode="External"/><Relationship Id="rId1" Type="http://schemas.openxmlformats.org/officeDocument/2006/relationships/slideLayout" Target="../slideLayouts/slideLayout3.xml"/><Relationship Id="rId6" Type="http://schemas.openxmlformats.org/officeDocument/2006/relationships/hyperlink" Target="https://www.red-gate.com/blog/working/how-can-you-be-more-diversity-friendly-and-inclusive" TargetMode="External"/><Relationship Id="rId11" Type="http://schemas.openxmlformats.org/officeDocument/2006/relationships/hyperlink" Target="https://www.theatlantic.com/magazine/archive/2019/09/meritocracys-miserable-winners/594760/" TargetMode="External"/><Relationship Id="rId5" Type="http://schemas.openxmlformats.org/officeDocument/2006/relationships/hyperlink" Target="https://www.ywboston.org/2017/03/what-is-intersectionality-and-what-does-it-have-to-do-with-me/" TargetMode="External"/><Relationship Id="rId10" Type="http://schemas.openxmlformats.org/officeDocument/2006/relationships/hyperlink" Target="https://www.youtube.com/watch?v=imK17HQ6dy8" TargetMode="External"/><Relationship Id="rId4" Type="http://schemas.openxmlformats.org/officeDocument/2006/relationships/hyperlink" Target="https://www.ywboston.org/2019/03/beyond-the-acronym-dei" TargetMode="External"/><Relationship Id="rId9" Type="http://schemas.openxmlformats.org/officeDocument/2006/relationships/hyperlink" Target="https://newrepublic.com/article/144972/toni-morrisons-radical-vision-otherness-history-racism-exclusion-whiteness"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0.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pPr>
              <a:tabLst>
                <a:tab pos="7315200" algn="l"/>
              </a:tabLst>
            </a:pPr>
            <a:r>
              <a:rPr lang="en-US" sz="2800"/>
              <a:t>Andy Mallon	he/him</a:t>
            </a:r>
            <a:endParaRPr lang="en-US" sz="2800" dirty="0"/>
          </a:p>
        </p:txBody>
      </p:sp>
      <p:sp>
        <p:nvSpPr>
          <p:cNvPr id="2" name="Title 1"/>
          <p:cNvSpPr>
            <a:spLocks noGrp="1"/>
          </p:cNvSpPr>
          <p:nvPr>
            <p:ph type="title"/>
          </p:nvPr>
        </p:nvSpPr>
        <p:spPr/>
        <p:txBody>
          <a:bodyPr/>
          <a:lstStyle/>
          <a:p>
            <a:r>
              <a:rPr lang="en-US" dirty="0"/>
              <a:t>Free pizza &amp; beer....</a:t>
            </a:r>
            <a:br>
              <a:rPr lang="en-US" dirty="0"/>
            </a:br>
            <a:r>
              <a:rPr lang="en-US" dirty="0"/>
              <a:t>and other mistakes</a:t>
            </a:r>
          </a:p>
        </p:txBody>
      </p:sp>
      <p:sp>
        <p:nvSpPr>
          <p:cNvPr id="4" name="TextBox 3">
            <a:hlinkClick r:id="rId3"/>
            <a:extLst>
              <a:ext uri="{FF2B5EF4-FFF2-40B4-BE49-F238E27FC236}">
                <a16:creationId xmlns:a16="http://schemas.microsoft.com/office/drawing/2014/main" id="{FA790421-3C4F-4371-A99F-BB95714DDDEE}"/>
              </a:ext>
            </a:extLst>
          </p:cNvPr>
          <p:cNvSpPr txBox="1"/>
          <p:nvPr/>
        </p:nvSpPr>
        <p:spPr>
          <a:xfrm>
            <a:off x="434175" y="6208271"/>
            <a:ext cx="2637946" cy="461665"/>
          </a:xfrm>
          <a:prstGeom prst="rect">
            <a:avLst/>
          </a:prstGeom>
          <a:noFill/>
        </p:spPr>
        <p:txBody>
          <a:bodyPr wrap="square" rtlCol="0">
            <a:spAutoFit/>
          </a:bodyPr>
          <a:lstStyle/>
          <a:p>
            <a:r>
              <a:rPr lang="en-US" sz="2400" b="1" u="sng" dirty="0"/>
              <a:t>am2.co/free-pizza </a:t>
            </a:r>
          </a:p>
        </p:txBody>
      </p:sp>
      <p:pic>
        <p:nvPicPr>
          <p:cNvPr id="6" name="Graphic 5" descr="Paperclip">
            <a:hlinkClick r:id="rId3"/>
            <a:extLst>
              <a:ext uri="{FF2B5EF4-FFF2-40B4-BE49-F238E27FC236}">
                <a16:creationId xmlns:a16="http://schemas.microsoft.com/office/drawing/2014/main" id="{CA4BE1D6-5D7B-4C39-9161-E337D3A51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88" y="6050037"/>
            <a:ext cx="698409" cy="698409"/>
          </a:xfrm>
          <a:prstGeom prst="rect">
            <a:avLst/>
          </a:prstGeom>
        </p:spPr>
      </p:pic>
      <p:pic>
        <p:nvPicPr>
          <p:cNvPr id="5" name="Picture 4">
            <a:extLst>
              <a:ext uri="{FF2B5EF4-FFF2-40B4-BE49-F238E27FC236}">
                <a16:creationId xmlns:a16="http://schemas.microsoft.com/office/drawing/2014/main" id="{11711341-0035-4D93-A969-6EC2672ABDB5}"/>
              </a:ext>
            </a:extLst>
          </p:cNvPr>
          <p:cNvPicPr>
            <a:picLocks noChangeAspect="1"/>
          </p:cNvPicPr>
          <p:nvPr/>
        </p:nvPicPr>
        <p:blipFill>
          <a:blip r:embed="rId6"/>
          <a:stretch>
            <a:fillRect/>
          </a:stretch>
        </p:blipFill>
        <p:spPr>
          <a:xfrm>
            <a:off x="0" y="-10633"/>
            <a:ext cx="12192000" cy="2190373"/>
          </a:xfrm>
          <a:prstGeom prst="rect">
            <a:avLst/>
          </a:prstGeom>
        </p:spPr>
      </p:pic>
    </p:spTree>
    <p:extLst>
      <p:ext uri="{BB962C8B-B14F-4D97-AF65-F5344CB8AC3E}">
        <p14:creationId xmlns:p14="http://schemas.microsoft.com/office/powerpoint/2010/main" val="273960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16863" y="1803400"/>
            <a:ext cx="10697620" cy="4323080"/>
          </a:xfrm>
        </p:spPr>
        <p:txBody>
          <a:bodyPr>
            <a:normAutofit lnSpcReduction="10000"/>
          </a:bodyPr>
          <a:lstStyle/>
          <a:p>
            <a:r>
              <a:rPr lang="en-US" dirty="0"/>
              <a:t>Learn some jargon</a:t>
            </a:r>
          </a:p>
          <a:p>
            <a:r>
              <a:rPr lang="en-US" dirty="0"/>
              <a:t>Diversity &amp; inclusion are important</a:t>
            </a:r>
          </a:p>
          <a:p>
            <a:r>
              <a:rPr lang="en-US" i="1" dirty="0"/>
              <a:t>Starting</a:t>
            </a:r>
            <a:r>
              <a:rPr lang="en-US" dirty="0"/>
              <a:t> at “diversity” is the wrong approach</a:t>
            </a:r>
          </a:p>
          <a:p>
            <a:pPr lvl="1"/>
            <a:r>
              <a:rPr lang="en-US" dirty="0"/>
              <a:t>Welcoming &amp; Belonging</a:t>
            </a:r>
          </a:p>
          <a:p>
            <a:pPr lvl="1"/>
            <a:r>
              <a:rPr lang="en-US" dirty="0"/>
              <a:t>Equity &amp; Inclusion</a:t>
            </a:r>
          </a:p>
          <a:p>
            <a:r>
              <a:rPr lang="en-US" dirty="0"/>
              <a:t>Tell some stories</a:t>
            </a:r>
          </a:p>
          <a:p>
            <a:pPr lvl="1"/>
            <a:r>
              <a:rPr lang="en-US" dirty="0"/>
              <a:t>My personal experiences as </a:t>
            </a:r>
            <a:r>
              <a:rPr lang="en-US"/>
              <a:t>a queer man</a:t>
            </a:r>
            <a:endParaRPr lang="en-US" dirty="0"/>
          </a:p>
        </p:txBody>
      </p:sp>
    </p:spTree>
    <p:extLst>
      <p:ext uri="{BB962C8B-B14F-4D97-AF65-F5344CB8AC3E}">
        <p14:creationId xmlns:p14="http://schemas.microsoft.com/office/powerpoint/2010/main" val="2733088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BFC2-67BD-4256-A966-96055E8FFC15}"/>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93293A6F-D32B-4633-996C-F6E97E1EDCE1}"/>
              </a:ext>
            </a:extLst>
          </p:cNvPr>
          <p:cNvSpPr>
            <a:spLocks noGrp="1"/>
          </p:cNvSpPr>
          <p:nvPr>
            <p:ph idx="1"/>
          </p:nvPr>
        </p:nvSpPr>
        <p:spPr/>
        <p:txBody>
          <a:bodyPr/>
          <a:lstStyle/>
          <a:p>
            <a:r>
              <a:rPr lang="en-US" dirty="0"/>
              <a:t>Listen</a:t>
            </a:r>
          </a:p>
          <a:p>
            <a:r>
              <a:rPr lang="en-US" dirty="0"/>
              <a:t>Be humble</a:t>
            </a:r>
          </a:p>
          <a:p>
            <a:pPr lvl="1"/>
            <a:r>
              <a:rPr lang="en-US" dirty="0"/>
              <a:t>No one here knows everything</a:t>
            </a:r>
          </a:p>
          <a:p>
            <a:pPr lvl="1"/>
            <a:r>
              <a:rPr lang="en-US" dirty="0"/>
              <a:t>No one here is perfect</a:t>
            </a:r>
          </a:p>
          <a:p>
            <a:r>
              <a:rPr lang="en-US" dirty="0"/>
              <a:t>Bring our whole self to the </a:t>
            </a:r>
            <a:r>
              <a:rPr lang="en-US" dirty="0" err="1"/>
              <a:t>GroupBy</a:t>
            </a:r>
            <a:r>
              <a:rPr lang="en-US" dirty="0"/>
              <a:t> community</a:t>
            </a:r>
          </a:p>
          <a:p>
            <a:r>
              <a:rPr lang="en-US" dirty="0"/>
              <a:t>Help others bring their whole self</a:t>
            </a:r>
          </a:p>
          <a:p>
            <a:endParaRPr lang="en-US" dirty="0"/>
          </a:p>
        </p:txBody>
      </p:sp>
    </p:spTree>
    <p:extLst>
      <p:ext uri="{BB962C8B-B14F-4D97-AF65-F5344CB8AC3E}">
        <p14:creationId xmlns:p14="http://schemas.microsoft.com/office/powerpoint/2010/main" val="34416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2545-8A24-4BF2-8562-486877B7F0E4}"/>
              </a:ext>
            </a:extLst>
          </p:cNvPr>
          <p:cNvSpPr>
            <a:spLocks noGrp="1"/>
          </p:cNvSpPr>
          <p:nvPr>
            <p:ph type="title"/>
          </p:nvPr>
        </p:nvSpPr>
        <p:spPr/>
        <p:txBody>
          <a:bodyPr/>
          <a:lstStyle/>
          <a:p>
            <a:r>
              <a:rPr lang="en-US" dirty="0"/>
              <a:t>Let’s start with a story</a:t>
            </a:r>
          </a:p>
        </p:txBody>
      </p:sp>
      <p:pic>
        <p:nvPicPr>
          <p:cNvPr id="8" name="Content Placeholder 7" descr="Text, letter&#10;&#10;Description automatically generated">
            <a:extLst>
              <a:ext uri="{FF2B5EF4-FFF2-40B4-BE49-F238E27FC236}">
                <a16:creationId xmlns:a16="http://schemas.microsoft.com/office/drawing/2014/main" id="{7110E3BE-E069-400B-A049-B9C79363BB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2333"/>
          <a:stretch/>
        </p:blipFill>
        <p:spPr bwMode="auto">
          <a:xfrm>
            <a:off x="2361512" y="1785471"/>
            <a:ext cx="7468976" cy="450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7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70ECD2-C4D4-4A92-93A8-19F1C15C2F48}"/>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CA428-9EF9-416A-8599-798E9CD36EA3}"/>
              </a:ext>
            </a:extLst>
          </p:cNvPr>
          <p:cNvSpPr>
            <a:spLocks noGrp="1"/>
          </p:cNvSpPr>
          <p:nvPr>
            <p:ph type="title"/>
          </p:nvPr>
        </p:nvSpPr>
        <p:spPr>
          <a:xfrm>
            <a:off x="812800" y="157480"/>
            <a:ext cx="10871200" cy="1341120"/>
          </a:xfrm>
        </p:spPr>
        <p:txBody>
          <a:bodyPr anchor="b">
            <a:normAutofit/>
          </a:bodyPr>
          <a:lstStyle/>
          <a:p>
            <a:r>
              <a:rPr lang="en-US" dirty="0"/>
              <a:t>Hi Neighbor!</a:t>
            </a:r>
          </a:p>
        </p:txBody>
      </p:sp>
      <p:pic>
        <p:nvPicPr>
          <p:cNvPr id="5" name="Content Placeholder 4">
            <a:extLst>
              <a:ext uri="{FF2B5EF4-FFF2-40B4-BE49-F238E27FC236}">
                <a16:creationId xmlns:a16="http://schemas.microsoft.com/office/drawing/2014/main" id="{A85C5169-852A-45F4-865C-C5C81E84234E}"/>
              </a:ext>
            </a:extLst>
          </p:cNvPr>
          <p:cNvPicPr>
            <a:picLocks noGrp="1" noChangeAspect="1"/>
          </p:cNvPicPr>
          <p:nvPr>
            <p:ph sz="quarter" idx="13"/>
          </p:nvPr>
        </p:nvPicPr>
        <p:blipFill rotWithShape="1">
          <a:blip r:embed="rId2"/>
          <a:srcRect l="426" r="-3" b="-3"/>
          <a:stretch/>
        </p:blipFill>
        <p:spPr>
          <a:xfrm>
            <a:off x="812800" y="1803402"/>
            <a:ext cx="5181600" cy="4358165"/>
          </a:xfrm>
          <a:prstGeom prst="rect">
            <a:avLst/>
          </a:prstGeom>
          <a:noFill/>
        </p:spPr>
      </p:pic>
      <p:pic>
        <p:nvPicPr>
          <p:cNvPr id="6" name="Content Placeholder 5">
            <a:extLst>
              <a:ext uri="{FF2B5EF4-FFF2-40B4-BE49-F238E27FC236}">
                <a16:creationId xmlns:a16="http://schemas.microsoft.com/office/drawing/2014/main" id="{08CE9476-C8F7-4256-8BE8-88A89717308E}"/>
              </a:ext>
            </a:extLst>
          </p:cNvPr>
          <p:cNvPicPr>
            <a:picLocks noGrp="1" noChangeAspect="1"/>
          </p:cNvPicPr>
          <p:nvPr>
            <p:ph sz="quarter" idx="14"/>
          </p:nvPr>
        </p:nvPicPr>
        <p:blipFill>
          <a:blip r:embed="rId3"/>
          <a:stretch>
            <a:fillRect/>
          </a:stretch>
        </p:blipFill>
        <p:spPr>
          <a:xfrm>
            <a:off x="7036221" y="-1990"/>
            <a:ext cx="4789715" cy="6360799"/>
          </a:xfrm>
          <a:prstGeom prst="rect">
            <a:avLst/>
          </a:prstGeom>
        </p:spPr>
      </p:pic>
    </p:spTree>
    <p:extLst>
      <p:ext uri="{BB962C8B-B14F-4D97-AF65-F5344CB8AC3E}">
        <p14:creationId xmlns:p14="http://schemas.microsoft.com/office/powerpoint/2010/main" val="338932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428-9EF9-416A-8599-798E9CD36EA3}"/>
              </a:ext>
            </a:extLst>
          </p:cNvPr>
          <p:cNvSpPr>
            <a:spLocks noGrp="1"/>
          </p:cNvSpPr>
          <p:nvPr>
            <p:ph type="title"/>
          </p:nvPr>
        </p:nvSpPr>
        <p:spPr>
          <a:xfrm>
            <a:off x="812800" y="157480"/>
            <a:ext cx="10871200" cy="1341120"/>
          </a:xfrm>
        </p:spPr>
        <p:txBody>
          <a:bodyPr anchor="b">
            <a:normAutofit/>
          </a:bodyPr>
          <a:lstStyle/>
          <a:p>
            <a:r>
              <a:rPr lang="en-US" dirty="0"/>
              <a:t>Allyship</a:t>
            </a:r>
          </a:p>
        </p:txBody>
      </p:sp>
      <p:pic>
        <p:nvPicPr>
          <p:cNvPr id="6" name="Content Placeholder 5">
            <a:extLst>
              <a:ext uri="{FF2B5EF4-FFF2-40B4-BE49-F238E27FC236}">
                <a16:creationId xmlns:a16="http://schemas.microsoft.com/office/drawing/2014/main" id="{08CE9476-C8F7-4256-8BE8-88A89717308E}"/>
              </a:ext>
            </a:extLst>
          </p:cNvPr>
          <p:cNvPicPr>
            <a:picLocks noGrp="1" noChangeAspect="1"/>
          </p:cNvPicPr>
          <p:nvPr>
            <p:ph sz="quarter" idx="14"/>
          </p:nvPr>
        </p:nvPicPr>
        <p:blipFill rotWithShape="1">
          <a:blip r:embed="rId2"/>
          <a:srcRect l="-764" t="88891" r="4091" b="68"/>
          <a:stretch/>
        </p:blipFill>
        <p:spPr>
          <a:xfrm>
            <a:off x="314334" y="1803402"/>
            <a:ext cx="11360132" cy="1723013"/>
          </a:xfrm>
          <a:prstGeom prst="rect">
            <a:avLst/>
          </a:prstGeom>
        </p:spPr>
      </p:pic>
      <p:sp>
        <p:nvSpPr>
          <p:cNvPr id="4" name="Content Placeholder 3">
            <a:extLst>
              <a:ext uri="{FF2B5EF4-FFF2-40B4-BE49-F238E27FC236}">
                <a16:creationId xmlns:a16="http://schemas.microsoft.com/office/drawing/2014/main" id="{6B947D67-7860-4E04-A538-254091BA01E1}"/>
              </a:ext>
            </a:extLst>
          </p:cNvPr>
          <p:cNvSpPr>
            <a:spLocks noGrp="1"/>
          </p:cNvSpPr>
          <p:nvPr>
            <p:ph sz="quarter" idx="13"/>
          </p:nvPr>
        </p:nvSpPr>
        <p:spPr>
          <a:xfrm>
            <a:off x="812800" y="3678865"/>
            <a:ext cx="10871200" cy="2482702"/>
          </a:xfrm>
        </p:spPr>
        <p:txBody>
          <a:bodyPr/>
          <a:lstStyle/>
          <a:p>
            <a:pPr marL="0" indent="0">
              <a:buNone/>
            </a:pPr>
            <a:r>
              <a:rPr lang="en-US" i="1" dirty="0"/>
              <a:t>Do not merely look out for your own personal interests, but also for the interests of others.</a:t>
            </a:r>
          </a:p>
          <a:p>
            <a:pPr marL="0" indent="0">
              <a:buNone/>
            </a:pPr>
            <a:r>
              <a:rPr lang="en-US" i="1" dirty="0"/>
              <a:t>--Philippians 2:4</a:t>
            </a:r>
          </a:p>
        </p:txBody>
      </p:sp>
    </p:spTree>
    <p:extLst>
      <p:ext uri="{BB962C8B-B14F-4D97-AF65-F5344CB8AC3E}">
        <p14:creationId xmlns:p14="http://schemas.microsoft.com/office/powerpoint/2010/main" val="14471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E3A3-7BB6-487B-8728-7D693E99E17D}"/>
              </a:ext>
            </a:extLst>
          </p:cNvPr>
          <p:cNvSpPr>
            <a:spLocks noGrp="1"/>
          </p:cNvSpPr>
          <p:nvPr>
            <p:ph type="title"/>
          </p:nvPr>
        </p:nvSpPr>
        <p:spPr/>
        <p:txBody>
          <a:bodyPr/>
          <a:lstStyle/>
          <a:p>
            <a:r>
              <a:rPr lang="en-US" dirty="0"/>
              <a:t>What is the Pride Flag?</a:t>
            </a:r>
          </a:p>
        </p:txBody>
      </p:sp>
      <p:pic>
        <p:nvPicPr>
          <p:cNvPr id="6" name="Content Placeholder 5" descr="A picture containing drawing, device&#10;&#10;Description automatically generated">
            <a:extLst>
              <a:ext uri="{FF2B5EF4-FFF2-40B4-BE49-F238E27FC236}">
                <a16:creationId xmlns:a16="http://schemas.microsoft.com/office/drawing/2014/main" id="{1295ED04-8B05-40BB-A46B-9269584441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7563" y="3060413"/>
            <a:ext cx="10871200" cy="1946848"/>
          </a:xfrm>
        </p:spPr>
      </p:pic>
      <p:pic>
        <p:nvPicPr>
          <p:cNvPr id="2050" name="Picture 2">
            <a:extLst>
              <a:ext uri="{FF2B5EF4-FFF2-40B4-BE49-F238E27FC236}">
                <a16:creationId xmlns:a16="http://schemas.microsoft.com/office/drawing/2014/main" id="{83DEF48C-0BE5-4C24-AF73-2F9CAEDC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12" y="1822033"/>
            <a:ext cx="3406588" cy="45435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F25BD2C-224A-4A1B-A717-47E83DD981B5}"/>
              </a:ext>
            </a:extLst>
          </p:cNvPr>
          <p:cNvPicPr>
            <a:picLocks noChangeAspect="1"/>
          </p:cNvPicPr>
          <p:nvPr/>
        </p:nvPicPr>
        <p:blipFill>
          <a:blip r:embed="rId4"/>
          <a:stretch>
            <a:fillRect/>
          </a:stretch>
        </p:blipFill>
        <p:spPr>
          <a:xfrm>
            <a:off x="812800" y="1803400"/>
            <a:ext cx="3253440" cy="4580786"/>
          </a:xfrm>
          <a:prstGeom prst="rect">
            <a:avLst/>
          </a:prstGeom>
        </p:spPr>
      </p:pic>
    </p:spTree>
    <p:extLst>
      <p:ext uri="{BB962C8B-B14F-4D97-AF65-F5344CB8AC3E}">
        <p14:creationId xmlns:p14="http://schemas.microsoft.com/office/powerpoint/2010/main" val="282124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BB3D-CB14-43D5-A701-7FCBEA1989A9}"/>
              </a:ext>
            </a:extLst>
          </p:cNvPr>
          <p:cNvSpPr>
            <a:spLocks noGrp="1"/>
          </p:cNvSpPr>
          <p:nvPr>
            <p:ph type="title"/>
          </p:nvPr>
        </p:nvSpPr>
        <p:spPr>
          <a:xfrm>
            <a:off x="812799" y="157480"/>
            <a:ext cx="11278937" cy="1341120"/>
          </a:xfrm>
        </p:spPr>
        <p:txBody>
          <a:bodyPr>
            <a:normAutofit/>
          </a:bodyPr>
          <a:lstStyle/>
          <a:p>
            <a:r>
              <a:rPr lang="en-US" dirty="0"/>
              <a:t>I don’t know the </a:t>
            </a:r>
            <a:r>
              <a:rPr lang="en-US" i="1" dirty="0"/>
              <a:t>intent</a:t>
            </a:r>
            <a:r>
              <a:rPr lang="en-US" dirty="0"/>
              <a:t>…</a:t>
            </a:r>
          </a:p>
        </p:txBody>
      </p:sp>
      <p:sp>
        <p:nvSpPr>
          <p:cNvPr id="3" name="Content Placeholder 2">
            <a:extLst>
              <a:ext uri="{FF2B5EF4-FFF2-40B4-BE49-F238E27FC236}">
                <a16:creationId xmlns:a16="http://schemas.microsoft.com/office/drawing/2014/main" id="{25FE7E00-0B52-4FB4-A516-021C92EEB837}"/>
              </a:ext>
            </a:extLst>
          </p:cNvPr>
          <p:cNvSpPr>
            <a:spLocks noGrp="1"/>
          </p:cNvSpPr>
          <p:nvPr>
            <p:ph idx="1"/>
          </p:nvPr>
        </p:nvSpPr>
        <p:spPr/>
        <p:txBody>
          <a:bodyPr>
            <a:normAutofit/>
          </a:bodyPr>
          <a:lstStyle/>
          <a:p>
            <a:r>
              <a:rPr lang="en-US" dirty="0"/>
              <a:t>…But it is bullying</a:t>
            </a:r>
          </a:p>
          <a:p>
            <a:pPr lvl="1"/>
            <a:r>
              <a:rPr lang="en-US" dirty="0"/>
              <a:t>It tells me I can’t celebrate who I am</a:t>
            </a:r>
          </a:p>
          <a:p>
            <a:pPr lvl="1"/>
            <a:r>
              <a:rPr lang="en-US" dirty="0"/>
              <a:t>It discourages me from being an ally for others in my own community</a:t>
            </a:r>
          </a:p>
          <a:p>
            <a:pPr lvl="1"/>
            <a:r>
              <a:rPr lang="en-US" dirty="0"/>
              <a:t>Does celebrating the LGBTQ community mean I should be unwelcome in my neighborhood community?</a:t>
            </a:r>
          </a:p>
        </p:txBody>
      </p:sp>
    </p:spTree>
    <p:extLst>
      <p:ext uri="{BB962C8B-B14F-4D97-AF65-F5344CB8AC3E}">
        <p14:creationId xmlns:p14="http://schemas.microsoft.com/office/powerpoint/2010/main" val="17390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B07CCE-3235-4140-A574-2ABA7B74D8C3}"/>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48DC3D-094E-40B8-8058-E4619BDC33D9}"/>
              </a:ext>
            </a:extLst>
          </p:cNvPr>
          <p:cNvSpPr>
            <a:spLocks noGrp="1"/>
          </p:cNvSpPr>
          <p:nvPr>
            <p:ph type="title"/>
          </p:nvPr>
        </p:nvSpPr>
        <p:spPr/>
        <p:txBody>
          <a:bodyPr/>
          <a:lstStyle/>
          <a:p>
            <a:r>
              <a:rPr lang="en-US" dirty="0"/>
              <a:t>More letters…</a:t>
            </a:r>
          </a:p>
        </p:txBody>
      </p:sp>
      <p:pic>
        <p:nvPicPr>
          <p:cNvPr id="7" name="Content Placeholder 6">
            <a:extLst>
              <a:ext uri="{FF2B5EF4-FFF2-40B4-BE49-F238E27FC236}">
                <a16:creationId xmlns:a16="http://schemas.microsoft.com/office/drawing/2014/main" id="{D6756584-348F-495A-8815-2C26B416996D}"/>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7092" b="27197"/>
          <a:stretch/>
        </p:blipFill>
        <p:spPr>
          <a:xfrm>
            <a:off x="382887" y="2583712"/>
            <a:ext cx="6426090" cy="3019646"/>
          </a:xfrm>
        </p:spPr>
      </p:pic>
      <p:pic>
        <p:nvPicPr>
          <p:cNvPr id="9" name="Content Placeholder 8" descr="Text, letter&#10;&#10;Description automatically generated">
            <a:extLst>
              <a:ext uri="{FF2B5EF4-FFF2-40B4-BE49-F238E27FC236}">
                <a16:creationId xmlns:a16="http://schemas.microsoft.com/office/drawing/2014/main" id="{D6962B8D-D86D-454A-BD5B-A28499C47CAF}"/>
              </a:ext>
            </a:extLst>
          </p:cNvPr>
          <p:cNvPicPr>
            <a:picLocks noGrp="1" noChangeAspect="1"/>
          </p:cNvPicPr>
          <p:nvPr>
            <p:ph sz="quarter" idx="14"/>
          </p:nvPr>
        </p:nvPicPr>
        <p:blipFill rotWithShape="1">
          <a:blip r:embed="rId4">
            <a:extLst>
              <a:ext uri="{28A0092B-C50C-407E-A947-70E740481C1C}">
                <a14:useLocalDpi xmlns:a14="http://schemas.microsoft.com/office/drawing/2010/main" val="0"/>
              </a:ext>
            </a:extLst>
          </a:blip>
          <a:srcRect t="6313"/>
          <a:stretch/>
        </p:blipFill>
        <p:spPr>
          <a:xfrm>
            <a:off x="7166345" y="130299"/>
            <a:ext cx="4517656" cy="6210960"/>
          </a:xfrm>
        </p:spPr>
      </p:pic>
    </p:spTree>
    <p:extLst>
      <p:ext uri="{BB962C8B-B14F-4D97-AF65-F5344CB8AC3E}">
        <p14:creationId xmlns:p14="http://schemas.microsoft.com/office/powerpoint/2010/main" val="3430253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5B5F-0621-45F5-8062-2F7B26F064C3}"/>
              </a:ext>
            </a:extLst>
          </p:cNvPr>
          <p:cNvSpPr>
            <a:spLocks noGrp="1"/>
          </p:cNvSpPr>
          <p:nvPr>
            <p:ph type="title"/>
          </p:nvPr>
        </p:nvSpPr>
        <p:spPr/>
        <p:txBody>
          <a:bodyPr/>
          <a:lstStyle/>
          <a:p>
            <a:r>
              <a:rPr lang="en-US" dirty="0"/>
              <a:t>Why did I tell this story?</a:t>
            </a:r>
          </a:p>
        </p:txBody>
      </p:sp>
      <p:sp>
        <p:nvSpPr>
          <p:cNvPr id="3" name="Content Placeholder 2">
            <a:extLst>
              <a:ext uri="{FF2B5EF4-FFF2-40B4-BE49-F238E27FC236}">
                <a16:creationId xmlns:a16="http://schemas.microsoft.com/office/drawing/2014/main" id="{3D99A91D-0D8E-4CCF-99BE-5B43D714F38F}"/>
              </a:ext>
            </a:extLst>
          </p:cNvPr>
          <p:cNvSpPr>
            <a:spLocks noGrp="1"/>
          </p:cNvSpPr>
          <p:nvPr>
            <p:ph idx="1"/>
          </p:nvPr>
        </p:nvSpPr>
        <p:spPr/>
        <p:txBody>
          <a:bodyPr/>
          <a:lstStyle/>
          <a:p>
            <a:r>
              <a:rPr lang="en-US" dirty="0"/>
              <a:t>Intersecting communities is intersectionality</a:t>
            </a:r>
          </a:p>
          <a:p>
            <a:r>
              <a:rPr lang="en-US" dirty="0"/>
              <a:t>Otherness / Othering</a:t>
            </a:r>
          </a:p>
          <a:p>
            <a:r>
              <a:rPr lang="en-US" dirty="0"/>
              <a:t>Belonging</a:t>
            </a:r>
          </a:p>
          <a:p>
            <a:r>
              <a:rPr lang="en-US" dirty="0"/>
              <a:t>Allyship</a:t>
            </a:r>
          </a:p>
        </p:txBody>
      </p:sp>
    </p:spTree>
    <p:extLst>
      <p:ext uri="{BB962C8B-B14F-4D97-AF65-F5344CB8AC3E}">
        <p14:creationId xmlns:p14="http://schemas.microsoft.com/office/powerpoint/2010/main" val="2958097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A67A-A306-4EF1-A325-42EA35C80A32}"/>
              </a:ext>
            </a:extLst>
          </p:cNvPr>
          <p:cNvSpPr>
            <a:spLocks noGrp="1"/>
          </p:cNvSpPr>
          <p:nvPr>
            <p:ph type="title"/>
          </p:nvPr>
        </p:nvSpPr>
        <p:spPr/>
        <p:txBody>
          <a:bodyPr/>
          <a:lstStyle/>
          <a:p>
            <a:r>
              <a:rPr lang="en-US" dirty="0"/>
              <a:t>Community</a:t>
            </a:r>
          </a:p>
        </p:txBody>
      </p:sp>
      <p:sp>
        <p:nvSpPr>
          <p:cNvPr id="3" name="Content Placeholder 2">
            <a:extLst>
              <a:ext uri="{FF2B5EF4-FFF2-40B4-BE49-F238E27FC236}">
                <a16:creationId xmlns:a16="http://schemas.microsoft.com/office/drawing/2014/main" id="{F955E197-E421-4BEC-9845-C7393A902041}"/>
              </a:ext>
            </a:extLst>
          </p:cNvPr>
          <p:cNvSpPr>
            <a:spLocks noGrp="1"/>
          </p:cNvSpPr>
          <p:nvPr>
            <p:ph idx="1"/>
          </p:nvPr>
        </p:nvSpPr>
        <p:spPr/>
        <p:txBody>
          <a:bodyPr/>
          <a:lstStyle/>
          <a:p>
            <a:r>
              <a:rPr lang="en-US" dirty="0"/>
              <a:t>The SQL Server community</a:t>
            </a:r>
          </a:p>
          <a:p>
            <a:r>
              <a:rPr lang="en-US" dirty="0"/>
              <a:t>The </a:t>
            </a:r>
            <a:r>
              <a:rPr lang="en-US" dirty="0" err="1"/>
              <a:t>GroupBy</a:t>
            </a:r>
            <a:r>
              <a:rPr lang="en-US" dirty="0"/>
              <a:t> community</a:t>
            </a:r>
          </a:p>
          <a:p>
            <a:r>
              <a:rPr lang="en-US" dirty="0"/>
              <a:t>Your employer is a community</a:t>
            </a:r>
          </a:p>
          <a:p>
            <a:r>
              <a:rPr lang="en-US" dirty="0"/>
              <a:t>Your neighborhood is a community</a:t>
            </a:r>
          </a:p>
          <a:p>
            <a:r>
              <a:rPr lang="en-US" dirty="0"/>
              <a:t>Your church is a community</a:t>
            </a:r>
          </a:p>
          <a:p>
            <a:r>
              <a:rPr lang="en-US" dirty="0"/>
              <a:t>Your country is a community</a:t>
            </a:r>
          </a:p>
          <a:p>
            <a:endParaRPr lang="en-US" dirty="0"/>
          </a:p>
        </p:txBody>
      </p:sp>
    </p:spTree>
    <p:extLst>
      <p:ext uri="{BB962C8B-B14F-4D97-AF65-F5344CB8AC3E}">
        <p14:creationId xmlns:p14="http://schemas.microsoft.com/office/powerpoint/2010/main" val="3767605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Andy Mallon</a:t>
            </a:r>
          </a:p>
        </p:txBody>
      </p:sp>
      <p:sp>
        <p:nvSpPr>
          <p:cNvPr id="3" name="Content Placeholder 2"/>
          <p:cNvSpPr>
            <a:spLocks noGrp="1"/>
          </p:cNvSpPr>
          <p:nvPr>
            <p:ph idx="1"/>
          </p:nvPr>
        </p:nvSpPr>
        <p:spPr>
          <a:xfrm>
            <a:off x="816863" y="1803400"/>
            <a:ext cx="11078151" cy="4460834"/>
          </a:xfrm>
        </p:spPr>
        <p:txBody>
          <a:bodyPr>
            <a:normAutofit fontScale="92500" lnSpcReduction="20000"/>
          </a:bodyPr>
          <a:lstStyle/>
          <a:p>
            <a:r>
              <a:rPr lang="en-US" dirty="0"/>
              <a:t>I sell furniture at the mall</a:t>
            </a:r>
          </a:p>
          <a:p>
            <a:pPr lvl="1"/>
            <a:r>
              <a:rPr lang="en-US" dirty="0"/>
              <a:t>Database Architect at Wayfair.com*</a:t>
            </a:r>
          </a:p>
          <a:p>
            <a:r>
              <a:rPr lang="en-US" dirty="0"/>
              <a:t>Working with SQL Server since the turn of the century</a:t>
            </a:r>
          </a:p>
          <a:p>
            <a:r>
              <a:rPr lang="en-US" dirty="0"/>
              <a:t>Background in Tech Support, Database Administration, and Database Architecture</a:t>
            </a:r>
          </a:p>
          <a:p>
            <a:r>
              <a:rPr lang="en-US" dirty="0"/>
              <a:t>Lazy</a:t>
            </a:r>
          </a:p>
          <a:p>
            <a:r>
              <a:rPr lang="en-US" dirty="0"/>
              <a:t>Impatient</a:t>
            </a:r>
          </a:p>
          <a:p>
            <a:pPr marL="0" indent="0">
              <a:buNone/>
            </a:pPr>
            <a:r>
              <a:rPr lang="en-US" sz="1900" dirty="0"/>
              <a:t>* The views &amp; opinions expressed in this presentation are mine alone and do not reflect the views of my employer.</a:t>
            </a:r>
          </a:p>
        </p:txBody>
      </p:sp>
      <p:pic>
        <p:nvPicPr>
          <p:cNvPr id="1026" name="Picture 2" descr="Related image">
            <a:extLst>
              <a:ext uri="{FF2B5EF4-FFF2-40B4-BE49-F238E27FC236}">
                <a16:creationId xmlns:a16="http://schemas.microsoft.com/office/drawing/2014/main" id="{81AD33C5-0214-467D-8968-80C675072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26" t="23695" r="9261" b="25016"/>
          <a:stretch/>
        </p:blipFill>
        <p:spPr bwMode="auto">
          <a:xfrm>
            <a:off x="8026400" y="1865923"/>
            <a:ext cx="3985846" cy="10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95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A67A-A306-4EF1-A325-42EA35C80A32}"/>
              </a:ext>
            </a:extLst>
          </p:cNvPr>
          <p:cNvSpPr>
            <a:spLocks noGrp="1"/>
          </p:cNvSpPr>
          <p:nvPr>
            <p:ph type="title"/>
          </p:nvPr>
        </p:nvSpPr>
        <p:spPr/>
        <p:txBody>
          <a:bodyPr/>
          <a:lstStyle/>
          <a:p>
            <a:r>
              <a:rPr lang="en-US" dirty="0"/>
              <a:t>Community is built around</a:t>
            </a:r>
          </a:p>
        </p:txBody>
      </p:sp>
      <p:sp>
        <p:nvSpPr>
          <p:cNvPr id="3" name="Content Placeholder 2">
            <a:extLst>
              <a:ext uri="{FF2B5EF4-FFF2-40B4-BE49-F238E27FC236}">
                <a16:creationId xmlns:a16="http://schemas.microsoft.com/office/drawing/2014/main" id="{F955E197-E421-4BEC-9845-C7393A902041}"/>
              </a:ext>
            </a:extLst>
          </p:cNvPr>
          <p:cNvSpPr>
            <a:spLocks noGrp="1"/>
          </p:cNvSpPr>
          <p:nvPr>
            <p:ph idx="1"/>
          </p:nvPr>
        </p:nvSpPr>
        <p:spPr/>
        <p:txBody>
          <a:bodyPr/>
          <a:lstStyle/>
          <a:p>
            <a:r>
              <a:rPr lang="en-US" dirty="0"/>
              <a:t>where we live</a:t>
            </a:r>
          </a:p>
          <a:p>
            <a:r>
              <a:rPr lang="en-US" dirty="0"/>
              <a:t>who we are</a:t>
            </a:r>
          </a:p>
          <a:p>
            <a:r>
              <a:rPr lang="en-US" dirty="0"/>
              <a:t>what we do</a:t>
            </a:r>
          </a:p>
          <a:p>
            <a:r>
              <a:rPr lang="en-US" dirty="0"/>
              <a:t>what we look like</a:t>
            </a:r>
          </a:p>
          <a:p>
            <a:r>
              <a:rPr lang="en-US" dirty="0"/>
              <a:t>interests &amp; hobbies</a:t>
            </a:r>
          </a:p>
          <a:p>
            <a:r>
              <a:rPr lang="en-US" dirty="0" err="1"/>
              <a:t>etc</a:t>
            </a:r>
            <a:r>
              <a:rPr lang="en-US" dirty="0"/>
              <a:t> </a:t>
            </a:r>
            <a:r>
              <a:rPr lang="en-US" dirty="0" err="1"/>
              <a:t>etc</a:t>
            </a:r>
            <a:r>
              <a:rPr lang="en-US" dirty="0"/>
              <a:t> </a:t>
            </a:r>
            <a:r>
              <a:rPr lang="en-US" dirty="0" err="1"/>
              <a:t>etc</a:t>
            </a:r>
            <a:r>
              <a:rPr lang="en-US" dirty="0"/>
              <a:t> </a:t>
            </a:r>
            <a:r>
              <a:rPr lang="en-US" dirty="0" err="1"/>
              <a:t>etc</a:t>
            </a:r>
            <a:endParaRPr lang="en-US" dirty="0"/>
          </a:p>
          <a:p>
            <a:endParaRPr lang="en-US" dirty="0"/>
          </a:p>
          <a:p>
            <a:endParaRPr lang="en-US" dirty="0"/>
          </a:p>
        </p:txBody>
      </p:sp>
    </p:spTree>
    <p:extLst>
      <p:ext uri="{BB962C8B-B14F-4D97-AF65-F5344CB8AC3E}">
        <p14:creationId xmlns:p14="http://schemas.microsoft.com/office/powerpoint/2010/main" val="367843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75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75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grpId="0" nodeType="afterEffect">
                                  <p:stCondLst>
                                    <p:cond delay="75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75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grpId="0" nodeType="afterEffect">
                                  <p:stCondLst>
                                    <p:cond delay="75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5945-8274-4907-8D99-CA51DAA8AD0A}"/>
              </a:ext>
            </a:extLst>
          </p:cNvPr>
          <p:cNvSpPr>
            <a:spLocks noGrp="1"/>
          </p:cNvSpPr>
          <p:nvPr>
            <p:ph type="title"/>
          </p:nvPr>
        </p:nvSpPr>
        <p:spPr/>
        <p:txBody>
          <a:bodyPr/>
          <a:lstStyle/>
          <a:p>
            <a:r>
              <a:rPr lang="en-US" dirty="0"/>
              <a:t>Jargon</a:t>
            </a:r>
          </a:p>
        </p:txBody>
      </p:sp>
      <p:sp>
        <p:nvSpPr>
          <p:cNvPr id="3" name="Content Placeholder 2">
            <a:extLst>
              <a:ext uri="{FF2B5EF4-FFF2-40B4-BE49-F238E27FC236}">
                <a16:creationId xmlns:a16="http://schemas.microsoft.com/office/drawing/2014/main" id="{5D8948B9-22E8-428D-BA27-B9A4E5242E09}"/>
              </a:ext>
            </a:extLst>
          </p:cNvPr>
          <p:cNvSpPr>
            <a:spLocks noGrp="1"/>
          </p:cNvSpPr>
          <p:nvPr>
            <p:ph idx="1"/>
          </p:nvPr>
        </p:nvSpPr>
        <p:spPr/>
        <p:txBody>
          <a:bodyPr>
            <a:normAutofit/>
          </a:bodyPr>
          <a:lstStyle/>
          <a:p>
            <a:r>
              <a:rPr lang="en-US" dirty="0"/>
              <a:t>Diversity</a:t>
            </a:r>
          </a:p>
          <a:p>
            <a:r>
              <a:rPr lang="en-US" dirty="0"/>
              <a:t>Equity</a:t>
            </a:r>
          </a:p>
          <a:p>
            <a:r>
              <a:rPr lang="en-US" dirty="0"/>
              <a:t>Inclusion</a:t>
            </a:r>
          </a:p>
          <a:p>
            <a:r>
              <a:rPr lang="en-US" dirty="0"/>
              <a:t>Intersectionality</a:t>
            </a:r>
          </a:p>
          <a:p>
            <a:r>
              <a:rPr lang="en-US" dirty="0"/>
              <a:t>Belonging</a:t>
            </a:r>
          </a:p>
        </p:txBody>
      </p:sp>
    </p:spTree>
    <p:extLst>
      <p:ext uri="{BB962C8B-B14F-4D97-AF65-F5344CB8AC3E}">
        <p14:creationId xmlns:p14="http://schemas.microsoft.com/office/powerpoint/2010/main" val="88004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4E59-41F2-47B9-B690-080B5809A88F}"/>
              </a:ext>
            </a:extLst>
          </p:cNvPr>
          <p:cNvSpPr>
            <a:spLocks noGrp="1"/>
          </p:cNvSpPr>
          <p:nvPr>
            <p:ph type="title"/>
          </p:nvPr>
        </p:nvSpPr>
        <p:spPr/>
        <p:txBody>
          <a:bodyPr/>
          <a:lstStyle/>
          <a:p>
            <a:r>
              <a:rPr lang="en-US" dirty="0"/>
              <a:t>Definitions aren’t exciting</a:t>
            </a:r>
          </a:p>
        </p:txBody>
      </p:sp>
      <p:sp>
        <p:nvSpPr>
          <p:cNvPr id="3" name="Content Placeholder 2">
            <a:extLst>
              <a:ext uri="{FF2B5EF4-FFF2-40B4-BE49-F238E27FC236}">
                <a16:creationId xmlns:a16="http://schemas.microsoft.com/office/drawing/2014/main" id="{A37F832F-7A03-4C78-8FCD-B51E05BE1F96}"/>
              </a:ext>
            </a:extLst>
          </p:cNvPr>
          <p:cNvSpPr>
            <a:spLocks noGrp="1"/>
          </p:cNvSpPr>
          <p:nvPr>
            <p:ph idx="1"/>
          </p:nvPr>
        </p:nvSpPr>
        <p:spPr>
          <a:xfrm rot="20675831">
            <a:off x="360944" y="4219982"/>
            <a:ext cx="2044437" cy="1981814"/>
          </a:xfrm>
        </p:spPr>
        <p:txBody>
          <a:bodyPr>
            <a:normAutofit fontScale="92500" lnSpcReduction="20000"/>
          </a:bodyPr>
          <a:lstStyle/>
          <a:p>
            <a:pPr marL="0" indent="0">
              <a:buNone/>
            </a:pPr>
            <a:r>
              <a:rPr lang="en-US" dirty="0">
                <a:latin typeface="The Serif Hand Extrablack" panose="020B0604020202020204" pitchFamily="66" charset="0"/>
              </a:rPr>
              <a:t>we </a:t>
            </a:r>
            <a:r>
              <a:rPr lang="en-US" b="1" dirty="0">
                <a:solidFill>
                  <a:schemeClr val="accent5"/>
                </a:solidFill>
                <a:latin typeface="The Serif Hand Extrablack" panose="020B0604020202020204" pitchFamily="66" charset="0"/>
              </a:rPr>
              <a:t>are not</a:t>
            </a:r>
            <a:r>
              <a:rPr lang="en-US" dirty="0">
                <a:latin typeface="The Serif Hand Extrablack" panose="020B0604020202020204" pitchFamily="66" charset="0"/>
              </a:rPr>
              <a:t> going to read definitions today</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DE099A6A-A911-468E-81FE-D32449B9C863}"/>
                  </a:ext>
                </a:extLst>
              </p:cNvPr>
              <p:cNvGraphicFramePr>
                <a:graphicFrameLocks noChangeAspect="1"/>
              </p:cNvGraphicFramePr>
              <p:nvPr>
                <p:extLst>
                  <p:ext uri="{D42A27DB-BD31-4B8C-83A1-F6EECF244321}">
                    <p14:modId xmlns:p14="http://schemas.microsoft.com/office/powerpoint/2010/main" val="835109139"/>
                  </p:ext>
                </p:extLst>
              </p:nvPr>
            </p:nvGraphicFramePr>
            <p:xfrm>
              <a:off x="200110" y="1807740"/>
              <a:ext cx="3869028" cy="2176328"/>
            </p:xfrm>
            <a:graphic>
              <a:graphicData uri="http://schemas.microsoft.com/office/powerpoint/2016/slidezoom">
                <pslz:sldZm>
                  <pslz:sldZmObj sldId="452" cId="1731181884">
                    <pslz:zmPr id="{8348B47E-2807-4E46-8A79-EB1423318185}" returnToParent="0" transitionDur="1000">
                      <p166:blipFill xmlns:p166="http://schemas.microsoft.com/office/powerpoint/2016/6/main">
                        <a:blip r:embed="rId2"/>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DE099A6A-A911-468E-81FE-D32449B9C863}"/>
                  </a:ext>
                </a:extLst>
              </p:cNvPr>
              <p:cNvPicPr>
                <a:picLocks noGrp="1" noRot="1" noChangeAspect="1" noMove="1" noResize="1" noEditPoints="1" noAdjustHandles="1" noChangeArrowheads="1" noChangeShapeType="1"/>
              </p:cNvPicPr>
              <p:nvPr/>
            </p:nvPicPr>
            <p:blipFill>
              <a:blip r:embed="rId3"/>
              <a:stretch>
                <a:fillRect/>
              </a:stretch>
            </p:blipFill>
            <p:spPr>
              <a:xfrm>
                <a:off x="200110"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939288A-8149-40C1-B3D9-17DB55D9A9F6}"/>
                  </a:ext>
                </a:extLst>
              </p:cNvPr>
              <p:cNvGraphicFramePr>
                <a:graphicFrameLocks noChangeAspect="1"/>
              </p:cNvGraphicFramePr>
              <p:nvPr>
                <p:extLst>
                  <p:ext uri="{D42A27DB-BD31-4B8C-83A1-F6EECF244321}">
                    <p14:modId xmlns:p14="http://schemas.microsoft.com/office/powerpoint/2010/main" val="3468555859"/>
                  </p:ext>
                </p:extLst>
              </p:nvPr>
            </p:nvGraphicFramePr>
            <p:xfrm>
              <a:off x="4194306" y="1807740"/>
              <a:ext cx="3869028" cy="2176328"/>
            </p:xfrm>
            <a:graphic>
              <a:graphicData uri="http://schemas.microsoft.com/office/powerpoint/2016/slidezoom">
                <pslz:sldZm>
                  <pslz:sldZmObj sldId="445" cId="1155253905">
                    <pslz:zmPr id="{75DDA8E9-DBE2-466E-BAEA-9A96F3470D92}" returnToParent="0" transitionDur="1000">
                      <p166:blipFill xmlns:p166="http://schemas.microsoft.com/office/powerpoint/2016/6/main">
                        <a:blip r:embed="rId4"/>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A939288A-8149-40C1-B3D9-17DB55D9A9F6}"/>
                  </a:ext>
                </a:extLst>
              </p:cNvPr>
              <p:cNvPicPr>
                <a:picLocks noGrp="1" noRot="1" noChangeAspect="1" noMove="1" noResize="1" noEditPoints="1" noAdjustHandles="1" noChangeArrowheads="1" noChangeShapeType="1"/>
              </p:cNvPicPr>
              <p:nvPr/>
            </p:nvPicPr>
            <p:blipFill>
              <a:blip r:embed="rId5"/>
              <a:stretch>
                <a:fillRect/>
              </a:stretch>
            </p:blipFill>
            <p:spPr>
              <a:xfrm>
                <a:off x="4194306"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FDFF7B4A-95F6-402F-9B01-EC8B8452E483}"/>
                  </a:ext>
                </a:extLst>
              </p:cNvPr>
              <p:cNvGraphicFramePr>
                <a:graphicFrameLocks noChangeAspect="1"/>
              </p:cNvGraphicFramePr>
              <p:nvPr>
                <p:extLst>
                  <p:ext uri="{D42A27DB-BD31-4B8C-83A1-F6EECF244321}">
                    <p14:modId xmlns:p14="http://schemas.microsoft.com/office/powerpoint/2010/main" val="3708830268"/>
                  </p:ext>
                </p:extLst>
              </p:nvPr>
            </p:nvGraphicFramePr>
            <p:xfrm>
              <a:off x="8188500" y="1807740"/>
              <a:ext cx="3869028" cy="2176328"/>
            </p:xfrm>
            <a:graphic>
              <a:graphicData uri="http://schemas.microsoft.com/office/powerpoint/2016/slidezoom">
                <pslz:sldZm>
                  <pslz:sldZmObj sldId="453" cId="3473906617">
                    <pslz:zmPr id="{6A23BC23-485C-453D-8945-4E2C686F0D83}" returnToParent="0" transitionDur="1000">
                      <p166:blipFill xmlns:p166="http://schemas.microsoft.com/office/powerpoint/2016/6/main">
                        <a:blip r:embed="rId6"/>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FDFF7B4A-95F6-402F-9B01-EC8B8452E483}"/>
                  </a:ext>
                </a:extLst>
              </p:cNvPr>
              <p:cNvPicPr>
                <a:picLocks noGrp="1" noRot="1" noChangeAspect="1" noMove="1" noResize="1" noEditPoints="1" noAdjustHandles="1" noChangeArrowheads="1" noChangeShapeType="1"/>
              </p:cNvPicPr>
              <p:nvPr/>
            </p:nvPicPr>
            <p:blipFill>
              <a:blip r:embed="rId7"/>
              <a:stretch>
                <a:fillRect/>
              </a:stretch>
            </p:blipFill>
            <p:spPr>
              <a:xfrm>
                <a:off x="8188500"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A6C6A11-0EEE-4CA0-81C9-0C4A625B9E3F}"/>
                  </a:ext>
                </a:extLst>
              </p:cNvPr>
              <p:cNvGraphicFramePr>
                <a:graphicFrameLocks noChangeAspect="1"/>
              </p:cNvGraphicFramePr>
              <p:nvPr>
                <p:extLst>
                  <p:ext uri="{D42A27DB-BD31-4B8C-83A1-F6EECF244321}">
                    <p14:modId xmlns:p14="http://schemas.microsoft.com/office/powerpoint/2010/main" val="4206652095"/>
                  </p:ext>
                </p:extLst>
              </p:nvPr>
            </p:nvGraphicFramePr>
            <p:xfrm>
              <a:off x="2197208" y="4087906"/>
              <a:ext cx="3869028" cy="2176328"/>
            </p:xfrm>
            <a:graphic>
              <a:graphicData uri="http://schemas.microsoft.com/office/powerpoint/2016/slidezoom">
                <pslz:sldZm>
                  <pslz:sldZmObj sldId="454" cId="1526975605">
                    <pslz:zmPr id="{31E89CAB-3B67-40E7-B00C-4A6A945320F5}" returnToParent="0" transitionDur="1000">
                      <p166:blipFill xmlns:p166="http://schemas.microsoft.com/office/powerpoint/2016/6/main">
                        <a:blip r:embed="rId8"/>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EA6C6A11-0EEE-4CA0-81C9-0C4A625B9E3F}"/>
                  </a:ext>
                </a:extLst>
              </p:cNvPr>
              <p:cNvPicPr>
                <a:picLocks noGrp="1" noRot="1" noChangeAspect="1" noMove="1" noResize="1" noEditPoints="1" noAdjustHandles="1" noChangeArrowheads="1" noChangeShapeType="1"/>
              </p:cNvPicPr>
              <p:nvPr/>
            </p:nvPicPr>
            <p:blipFill>
              <a:blip r:embed="rId9"/>
              <a:stretch>
                <a:fillRect/>
              </a:stretch>
            </p:blipFill>
            <p:spPr>
              <a:xfrm>
                <a:off x="2197208" y="4087906"/>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95F2E78-A170-4A97-B9FC-D602170333D6}"/>
                  </a:ext>
                </a:extLst>
              </p:cNvPr>
              <p:cNvGraphicFramePr>
                <a:graphicFrameLocks noChangeAspect="1"/>
              </p:cNvGraphicFramePr>
              <p:nvPr>
                <p:extLst>
                  <p:ext uri="{D42A27DB-BD31-4B8C-83A1-F6EECF244321}">
                    <p14:modId xmlns:p14="http://schemas.microsoft.com/office/powerpoint/2010/main" val="2532049335"/>
                  </p:ext>
                </p:extLst>
              </p:nvPr>
            </p:nvGraphicFramePr>
            <p:xfrm>
              <a:off x="6191403" y="4087906"/>
              <a:ext cx="3869028" cy="2176328"/>
            </p:xfrm>
            <a:graphic>
              <a:graphicData uri="http://schemas.microsoft.com/office/powerpoint/2016/slidezoom">
                <pslz:sldZm>
                  <pslz:sldZmObj sldId="455" cId="1266820396">
                    <pslz:zmPr id="{E1DE6B8F-F1D6-47A0-A8F7-6E807A780B6A}" returnToParent="0" transitionDur="1000">
                      <p166:blipFill xmlns:p166="http://schemas.microsoft.com/office/powerpoint/2016/6/main">
                        <a:blip r:embed="rId10"/>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C95F2E78-A170-4A97-B9FC-D602170333D6}"/>
                  </a:ext>
                </a:extLst>
              </p:cNvPr>
              <p:cNvPicPr>
                <a:picLocks noGrp="1" noRot="1" noChangeAspect="1" noMove="1" noResize="1" noEditPoints="1" noAdjustHandles="1" noChangeArrowheads="1" noChangeShapeType="1"/>
              </p:cNvPicPr>
              <p:nvPr/>
            </p:nvPicPr>
            <p:blipFill>
              <a:blip r:embed="rId11"/>
              <a:stretch>
                <a:fillRect/>
              </a:stretch>
            </p:blipFill>
            <p:spPr>
              <a:xfrm>
                <a:off x="6191403" y="4087906"/>
                <a:ext cx="3869028" cy="2176328"/>
              </a:xfrm>
              <a:prstGeom prst="rect">
                <a:avLst/>
              </a:prstGeom>
              <a:ln w="3175">
                <a:solidFill>
                  <a:prstClr val="ltGray"/>
                </a:solidFill>
              </a:ln>
            </p:spPr>
          </p:pic>
        </mc:Fallback>
      </mc:AlternateContent>
      <p:sp>
        <p:nvSpPr>
          <p:cNvPr id="14" name="Content Placeholder 2">
            <a:extLst>
              <a:ext uri="{FF2B5EF4-FFF2-40B4-BE49-F238E27FC236}">
                <a16:creationId xmlns:a16="http://schemas.microsoft.com/office/drawing/2014/main" id="{99182A19-B9F6-4B42-8F61-DAE597875128}"/>
              </a:ext>
            </a:extLst>
          </p:cNvPr>
          <p:cNvSpPr txBox="1">
            <a:spLocks/>
          </p:cNvSpPr>
          <p:nvPr/>
        </p:nvSpPr>
        <p:spPr>
          <a:xfrm rot="1744442">
            <a:off x="10246960" y="5175118"/>
            <a:ext cx="1721985" cy="1349517"/>
          </a:xfrm>
          <a:prstGeom prst="rect">
            <a:avLst/>
          </a:prstGeom>
        </p:spPr>
        <p:txBody>
          <a:bodyPr vert="horz">
            <a:normAutofit fontScale="55000" lnSpcReduction="20000"/>
          </a:bodyPr>
          <a:lst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marL="0" indent="0">
              <a:buFont typeface="Wingdings"/>
              <a:buNone/>
            </a:pPr>
            <a:r>
              <a:rPr lang="en-US" dirty="0">
                <a:solidFill>
                  <a:schemeClr val="tx2"/>
                </a:solidFill>
                <a:latin typeface="The Serif Hand Extrablack" panose="020B0604020202020204" pitchFamily="66" charset="0"/>
              </a:rPr>
              <a:t>Download the slides if you prefer a formal vocabulary lesson</a:t>
            </a:r>
          </a:p>
        </p:txBody>
      </p:sp>
    </p:spTree>
    <p:extLst>
      <p:ext uri="{BB962C8B-B14F-4D97-AF65-F5344CB8AC3E}">
        <p14:creationId xmlns:p14="http://schemas.microsoft.com/office/powerpoint/2010/main" val="20581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Diversity?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a:bodyPr>
          <a:lstStyle/>
          <a:p>
            <a:pPr marL="0" indent="0">
              <a:buNone/>
            </a:pPr>
            <a:r>
              <a:rPr lang="en-US" dirty="0"/>
              <a:t>/</a:t>
            </a:r>
            <a:r>
              <a:rPr lang="en-US" dirty="0" err="1"/>
              <a:t>dəˈvərsədē</a:t>
            </a:r>
            <a:r>
              <a:rPr lang="en-US" dirty="0"/>
              <a:t>, </a:t>
            </a:r>
            <a:r>
              <a:rPr lang="en-US" dirty="0" err="1"/>
              <a:t>dīˈvərsədē</a:t>
            </a:r>
            <a:r>
              <a:rPr lang="en-US" dirty="0"/>
              <a:t>/</a:t>
            </a:r>
          </a:p>
          <a:p>
            <a:pPr marL="0" indent="0">
              <a:buNone/>
            </a:pPr>
            <a:endParaRPr lang="en-US" dirty="0"/>
          </a:p>
          <a:p>
            <a:pPr marL="0" indent="0">
              <a:buNone/>
            </a:pPr>
            <a:r>
              <a:rPr lang="en-US" dirty="0"/>
              <a:t>the practice or quality of </a:t>
            </a:r>
            <a:r>
              <a:rPr lang="en-US" b="1" dirty="0">
                <a:solidFill>
                  <a:schemeClr val="accent5"/>
                </a:solidFill>
              </a:rPr>
              <a:t>including</a:t>
            </a:r>
            <a:r>
              <a:rPr lang="en-US" dirty="0"/>
              <a:t> or involving people from a range of different social and ethnic backgrounds and of different genders, sexual orientations, etc.</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di•ver•si•ty</a:t>
            </a:r>
            <a:endParaRPr lang="en-US" dirty="0">
              <a:solidFill>
                <a:schemeClr val="tx1"/>
              </a:solidFill>
            </a:endParaRPr>
          </a:p>
        </p:txBody>
      </p:sp>
    </p:spTree>
    <p:extLst>
      <p:ext uri="{BB962C8B-B14F-4D97-AF65-F5344CB8AC3E}">
        <p14:creationId xmlns:p14="http://schemas.microsoft.com/office/powerpoint/2010/main" val="1731181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Equity?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/ˈ</a:t>
            </a:r>
            <a:r>
              <a:rPr lang="en-US" dirty="0" err="1"/>
              <a:t>ekwədē</a:t>
            </a:r>
            <a:r>
              <a:rPr lang="en-US" dirty="0"/>
              <a:t>/</a:t>
            </a:r>
          </a:p>
          <a:p>
            <a:pPr marL="0" indent="0">
              <a:buNone/>
            </a:pPr>
            <a:endParaRPr lang="en-US" dirty="0"/>
          </a:p>
          <a:p>
            <a:pPr marL="0" indent="0">
              <a:buNone/>
            </a:pPr>
            <a:r>
              <a:rPr lang="en-US" dirty="0"/>
              <a:t>the fair treatment, access, opportunity, and advancement for all people, while at the same time striving to identify and </a:t>
            </a:r>
            <a:r>
              <a:rPr lang="en-US" b="1" dirty="0">
                <a:solidFill>
                  <a:schemeClr val="accent5"/>
                </a:solidFill>
              </a:rPr>
              <a:t>eliminate barriers that have prevented the full participation </a:t>
            </a:r>
            <a:r>
              <a:rPr lang="en-US" dirty="0"/>
              <a:t>of some groups.</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eq•ui•ty</a:t>
            </a:r>
            <a:endParaRPr lang="en-US" dirty="0">
              <a:solidFill>
                <a:schemeClr val="tx1"/>
              </a:solidFill>
            </a:endParaRPr>
          </a:p>
        </p:txBody>
      </p:sp>
    </p:spTree>
    <p:extLst>
      <p:ext uri="{BB962C8B-B14F-4D97-AF65-F5344CB8AC3E}">
        <p14:creationId xmlns:p14="http://schemas.microsoft.com/office/powerpoint/2010/main" val="1155253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Inclusion?</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lnSpcReduction="10000"/>
          </a:bodyPr>
          <a:lstStyle/>
          <a:p>
            <a:pPr marL="0" indent="0">
              <a:buNone/>
            </a:pPr>
            <a:r>
              <a:rPr lang="en-US" dirty="0"/>
              <a:t>/</a:t>
            </a:r>
            <a:r>
              <a:rPr lang="en-US" dirty="0" err="1"/>
              <a:t>inˈklo͞oZHən</a:t>
            </a:r>
            <a:r>
              <a:rPr lang="en-US" dirty="0"/>
              <a:t>/</a:t>
            </a:r>
            <a:br>
              <a:rPr lang="en-US" dirty="0"/>
            </a:br>
            <a:endParaRPr lang="en-US" dirty="0"/>
          </a:p>
          <a:p>
            <a:pPr marL="0" indent="0">
              <a:buNone/>
            </a:pPr>
            <a:r>
              <a:rPr lang="en-US" dirty="0"/>
              <a:t>the act of creating environments in which any individual or group can be and feel </a:t>
            </a:r>
            <a:r>
              <a:rPr lang="en-US" b="1" dirty="0">
                <a:solidFill>
                  <a:schemeClr val="accent5"/>
                </a:solidFill>
              </a:rPr>
              <a:t>welcomed</a:t>
            </a:r>
            <a:r>
              <a:rPr lang="en-US" dirty="0"/>
              <a:t>, </a:t>
            </a:r>
            <a:r>
              <a:rPr lang="en-US" b="1" dirty="0">
                <a:solidFill>
                  <a:schemeClr val="accent5"/>
                </a:solidFill>
              </a:rPr>
              <a:t>respected</a:t>
            </a:r>
            <a:r>
              <a:rPr lang="en-US" dirty="0"/>
              <a:t>, </a:t>
            </a:r>
            <a:r>
              <a:rPr lang="en-US" b="1" dirty="0">
                <a:solidFill>
                  <a:schemeClr val="accent5"/>
                </a:solidFill>
              </a:rPr>
              <a:t>supported</a:t>
            </a:r>
            <a:r>
              <a:rPr lang="en-US" dirty="0"/>
              <a:t>, and </a:t>
            </a:r>
            <a:r>
              <a:rPr lang="en-US" b="1" dirty="0">
                <a:solidFill>
                  <a:schemeClr val="accent5"/>
                </a:solidFill>
              </a:rPr>
              <a:t>valued</a:t>
            </a:r>
            <a:r>
              <a:rPr lang="en-US" dirty="0"/>
              <a:t> to </a:t>
            </a:r>
            <a:r>
              <a:rPr lang="en-US" b="1" u="sng" dirty="0">
                <a:solidFill>
                  <a:schemeClr val="accent5"/>
                </a:solidFill>
              </a:rPr>
              <a:t>fully participate</a:t>
            </a:r>
            <a:r>
              <a:rPr lang="en-US" dirty="0"/>
              <a:t>.</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in•clu•sion</a:t>
            </a:r>
            <a:endParaRPr lang="en-US" dirty="0">
              <a:solidFill>
                <a:schemeClr val="tx1"/>
              </a:solidFill>
            </a:endParaRPr>
          </a:p>
        </p:txBody>
      </p:sp>
    </p:spTree>
    <p:extLst>
      <p:ext uri="{BB962C8B-B14F-4D97-AF65-F5344CB8AC3E}">
        <p14:creationId xmlns:p14="http://schemas.microsoft.com/office/powerpoint/2010/main" val="3473906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Intersectionality?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/in(t)</a:t>
            </a:r>
            <a:r>
              <a:rPr lang="en-US" dirty="0" err="1"/>
              <a:t>ərsekSHəˈnalədē</a:t>
            </a:r>
            <a:r>
              <a:rPr lang="en-US" dirty="0"/>
              <a:t>/</a:t>
            </a:r>
            <a:br>
              <a:rPr lang="en-US" dirty="0"/>
            </a:br>
            <a:endParaRPr lang="en-US" dirty="0"/>
          </a:p>
          <a:p>
            <a:pPr marL="0" indent="0">
              <a:buNone/>
            </a:pPr>
            <a:r>
              <a:rPr lang="en-US" dirty="0"/>
              <a:t>the </a:t>
            </a:r>
            <a:r>
              <a:rPr lang="en-US" b="1" dirty="0">
                <a:solidFill>
                  <a:schemeClr val="accent5"/>
                </a:solidFill>
              </a:rPr>
              <a:t>interconnected</a:t>
            </a:r>
            <a:r>
              <a:rPr lang="en-US" dirty="0"/>
              <a:t> nature of social identity and categorization (race, class, gender, </a:t>
            </a:r>
            <a:r>
              <a:rPr lang="en-US" dirty="0" err="1"/>
              <a:t>etc</a:t>
            </a:r>
            <a:r>
              <a:rPr lang="en-US" dirty="0"/>
              <a:t>), regarded as creating </a:t>
            </a:r>
            <a:r>
              <a:rPr lang="en-US" b="1" dirty="0">
                <a:solidFill>
                  <a:schemeClr val="accent5"/>
                </a:solidFill>
              </a:rPr>
              <a:t>overlapping</a:t>
            </a:r>
            <a:r>
              <a:rPr lang="en-US" dirty="0"/>
              <a:t> and </a:t>
            </a:r>
            <a:r>
              <a:rPr lang="en-US" b="1" dirty="0">
                <a:solidFill>
                  <a:schemeClr val="accent5"/>
                </a:solidFill>
              </a:rPr>
              <a:t>interdependent</a:t>
            </a:r>
            <a:r>
              <a:rPr lang="en-US" dirty="0"/>
              <a:t> systems of discrimination or disadvantage.</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in•ter•sec•tion•al•i•ty</a:t>
            </a:r>
            <a:endParaRPr lang="en-US" dirty="0">
              <a:solidFill>
                <a:schemeClr val="tx1"/>
              </a:solidFill>
            </a:endParaRPr>
          </a:p>
        </p:txBody>
      </p:sp>
    </p:spTree>
    <p:extLst>
      <p:ext uri="{BB962C8B-B14F-4D97-AF65-F5344CB8AC3E}">
        <p14:creationId xmlns:p14="http://schemas.microsoft.com/office/powerpoint/2010/main" val="152697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Belonging?</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a:bodyPr>
          <a:lstStyle/>
          <a:p>
            <a:pPr marL="0" indent="0">
              <a:buNone/>
            </a:pPr>
            <a:r>
              <a:rPr lang="en-US" dirty="0"/>
              <a:t>/</a:t>
            </a:r>
            <a:r>
              <a:rPr lang="en-US" dirty="0" err="1"/>
              <a:t>bəˈlôNGiNG</a:t>
            </a:r>
            <a:r>
              <a:rPr lang="en-US" dirty="0"/>
              <a:t>/</a:t>
            </a:r>
            <a:br>
              <a:rPr lang="en-US" dirty="0"/>
            </a:br>
            <a:endParaRPr lang="en-US" dirty="0"/>
          </a:p>
          <a:p>
            <a:pPr marL="0" indent="0">
              <a:buNone/>
            </a:pPr>
            <a:r>
              <a:rPr lang="en-US" dirty="0"/>
              <a:t>having a sense of a </a:t>
            </a:r>
            <a:r>
              <a:rPr lang="en-US" b="1" dirty="0">
                <a:solidFill>
                  <a:schemeClr val="accent5"/>
                </a:solidFill>
              </a:rPr>
              <a:t>common experience</a:t>
            </a:r>
            <a:r>
              <a:rPr lang="en-US" dirty="0"/>
              <a:t>; feeling </a:t>
            </a:r>
            <a:r>
              <a:rPr lang="en-US" b="1" dirty="0">
                <a:solidFill>
                  <a:schemeClr val="accent5"/>
                </a:solidFill>
              </a:rPr>
              <a:t>acceptance</a:t>
            </a:r>
            <a:r>
              <a:rPr lang="en-US" dirty="0"/>
              <a:t> as a member of a larger group;</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be•long•ing</a:t>
            </a:r>
            <a:endParaRPr lang="en-US" dirty="0">
              <a:solidFill>
                <a:schemeClr val="tx1"/>
              </a:solidFill>
            </a:endParaRPr>
          </a:p>
        </p:txBody>
      </p:sp>
    </p:spTree>
    <p:extLst>
      <p:ext uri="{BB962C8B-B14F-4D97-AF65-F5344CB8AC3E}">
        <p14:creationId xmlns:p14="http://schemas.microsoft.com/office/powerpoint/2010/main" val="126682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551E-6A08-4C6E-93E4-BC53CFF91BD0}"/>
              </a:ext>
            </a:extLst>
          </p:cNvPr>
          <p:cNvSpPr>
            <a:spLocks noGrp="1"/>
          </p:cNvSpPr>
          <p:nvPr>
            <p:ph type="title"/>
          </p:nvPr>
        </p:nvSpPr>
        <p:spPr/>
        <p:txBody>
          <a:bodyPr/>
          <a:lstStyle/>
          <a:p>
            <a:r>
              <a:rPr lang="en-US" dirty="0"/>
              <a:t>Less boring definitions</a:t>
            </a:r>
          </a:p>
        </p:txBody>
      </p:sp>
      <p:sp>
        <p:nvSpPr>
          <p:cNvPr id="3" name="Content Placeholder 2">
            <a:extLst>
              <a:ext uri="{FF2B5EF4-FFF2-40B4-BE49-F238E27FC236}">
                <a16:creationId xmlns:a16="http://schemas.microsoft.com/office/drawing/2014/main" id="{4F1182E0-1EB8-4D53-8180-95BAFA478777}"/>
              </a:ext>
            </a:extLst>
          </p:cNvPr>
          <p:cNvSpPr>
            <a:spLocks noGrp="1"/>
          </p:cNvSpPr>
          <p:nvPr>
            <p:ph idx="1"/>
          </p:nvPr>
        </p:nvSpPr>
        <p:spPr/>
        <p:txBody>
          <a:bodyPr/>
          <a:lstStyle/>
          <a:p>
            <a:pPr marL="0" indent="0">
              <a:buNone/>
            </a:pPr>
            <a:r>
              <a:rPr lang="en-US" b="1" i="1" dirty="0"/>
              <a:t>Diversity</a:t>
            </a:r>
            <a:r>
              <a:rPr lang="en-US" i="1" dirty="0"/>
              <a:t> is having a seat at the table, </a:t>
            </a:r>
            <a:br>
              <a:rPr lang="en-US" i="1" dirty="0"/>
            </a:br>
            <a:r>
              <a:rPr lang="en-US" b="1" i="1" dirty="0"/>
              <a:t>inclusion</a:t>
            </a:r>
            <a:r>
              <a:rPr lang="en-US" i="1" dirty="0"/>
              <a:t> is having a voice, and </a:t>
            </a:r>
            <a:br>
              <a:rPr lang="en-US" i="1" dirty="0"/>
            </a:br>
            <a:r>
              <a:rPr lang="en-US" b="1" i="1" dirty="0"/>
              <a:t>belonging</a:t>
            </a:r>
            <a:r>
              <a:rPr lang="en-US" i="1" dirty="0"/>
              <a:t> is having that voice be heard.</a:t>
            </a:r>
          </a:p>
          <a:p>
            <a:pPr marL="0" indent="0">
              <a:buNone/>
            </a:pPr>
            <a:r>
              <a:rPr lang="en-US" sz="3200" dirty="0"/>
              <a:t>~  Liz </a:t>
            </a:r>
            <a:r>
              <a:rPr lang="en-US" sz="3200" dirty="0" err="1"/>
              <a:t>Fosslien</a:t>
            </a:r>
            <a:r>
              <a:rPr lang="en-US" sz="3200" dirty="0"/>
              <a:t> and Mollie West Duffy (lizandmollie.com)</a:t>
            </a:r>
          </a:p>
        </p:txBody>
      </p:sp>
    </p:spTree>
    <p:extLst>
      <p:ext uri="{BB962C8B-B14F-4D97-AF65-F5344CB8AC3E}">
        <p14:creationId xmlns:p14="http://schemas.microsoft.com/office/powerpoint/2010/main" val="3742114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4EC1-6BDB-4D10-AA05-01570BC59A2D}"/>
              </a:ext>
            </a:extLst>
          </p:cNvPr>
          <p:cNvSpPr>
            <a:spLocks noGrp="1"/>
          </p:cNvSpPr>
          <p:nvPr>
            <p:ph type="title"/>
          </p:nvPr>
        </p:nvSpPr>
        <p:spPr/>
        <p:txBody>
          <a:bodyPr/>
          <a:lstStyle/>
          <a:p>
            <a:r>
              <a:rPr lang="en-US" dirty="0"/>
              <a:t>My definitions</a:t>
            </a:r>
          </a:p>
        </p:txBody>
      </p:sp>
      <p:sp>
        <p:nvSpPr>
          <p:cNvPr id="3" name="Content Placeholder 2">
            <a:extLst>
              <a:ext uri="{FF2B5EF4-FFF2-40B4-BE49-F238E27FC236}">
                <a16:creationId xmlns:a16="http://schemas.microsoft.com/office/drawing/2014/main" id="{7DB2CE5D-B737-46D7-ACDB-ACB166103D0A}"/>
              </a:ext>
            </a:extLst>
          </p:cNvPr>
          <p:cNvSpPr>
            <a:spLocks noGrp="1"/>
          </p:cNvSpPr>
          <p:nvPr>
            <p:ph idx="1"/>
          </p:nvPr>
        </p:nvSpPr>
        <p:spPr/>
        <p:txBody>
          <a:bodyPr>
            <a:normAutofit lnSpcReduction="10000"/>
          </a:bodyPr>
          <a:lstStyle/>
          <a:p>
            <a:r>
              <a:rPr lang="en-US" b="1" dirty="0">
                <a:solidFill>
                  <a:schemeClr val="accent5"/>
                </a:solidFill>
              </a:rPr>
              <a:t>Diversity</a:t>
            </a:r>
            <a:r>
              <a:rPr lang="en-US" dirty="0"/>
              <a:t> is “people who don’t </a:t>
            </a:r>
            <a:r>
              <a:rPr lang="en-US" b="1" dirty="0">
                <a:latin typeface="Segoe UI Semibold" panose="020B0702040204020203" pitchFamily="34" charset="0"/>
                <a:cs typeface="Segoe UI Semibold" panose="020B0702040204020203" pitchFamily="34" charset="0"/>
              </a:rPr>
              <a:t>look</a:t>
            </a:r>
            <a:r>
              <a:rPr lang="en-US" dirty="0"/>
              <a:t> or </a:t>
            </a:r>
            <a:r>
              <a:rPr lang="en-US" b="1" dirty="0">
                <a:latin typeface="Segoe UI Semibold" panose="020B0702040204020203" pitchFamily="34" charset="0"/>
                <a:cs typeface="Segoe UI Semibold" panose="020B0702040204020203" pitchFamily="34" charset="0"/>
              </a:rPr>
              <a:t>live</a:t>
            </a:r>
            <a:r>
              <a:rPr lang="en-US" dirty="0"/>
              <a:t> like you”</a:t>
            </a:r>
          </a:p>
          <a:p>
            <a:endParaRPr lang="en-US" dirty="0"/>
          </a:p>
          <a:p>
            <a:r>
              <a:rPr lang="en-US" b="1" dirty="0">
                <a:solidFill>
                  <a:schemeClr val="accent5"/>
                </a:solidFill>
              </a:rPr>
              <a:t>Inclusion</a:t>
            </a:r>
            <a:r>
              <a:rPr lang="en-US" dirty="0"/>
              <a:t> is “the ability to your whole self”</a:t>
            </a:r>
          </a:p>
          <a:p>
            <a:endParaRPr lang="en-US" dirty="0"/>
          </a:p>
          <a:p>
            <a:r>
              <a:rPr lang="en-US" b="1" dirty="0">
                <a:solidFill>
                  <a:schemeClr val="accent5"/>
                </a:solidFill>
              </a:rPr>
              <a:t>Belonging</a:t>
            </a:r>
            <a:r>
              <a:rPr lang="en-US" dirty="0"/>
              <a:t> is “feeling </a:t>
            </a:r>
            <a:r>
              <a:rPr lang="en-US" b="1" dirty="0">
                <a:latin typeface="Segoe UI Semibold" panose="020B0702040204020203" pitchFamily="34" charset="0"/>
                <a:cs typeface="Segoe UI Semibold" panose="020B0702040204020203" pitchFamily="34" charset="0"/>
              </a:rPr>
              <a:t>a part </a:t>
            </a:r>
            <a:r>
              <a:rPr lang="en-US" dirty="0"/>
              <a:t>of something, not feeling </a:t>
            </a:r>
            <a:r>
              <a:rPr lang="en-US" b="1" dirty="0">
                <a:latin typeface="Segoe UI Semibold" panose="020B0702040204020203" pitchFamily="34" charset="0"/>
                <a:cs typeface="Segoe UI Semibold" panose="020B0702040204020203" pitchFamily="34" charset="0"/>
              </a:rPr>
              <a:t>apart</a:t>
            </a:r>
            <a:r>
              <a:rPr lang="en-US" dirty="0"/>
              <a:t>”</a:t>
            </a:r>
          </a:p>
        </p:txBody>
      </p:sp>
    </p:spTree>
    <p:extLst>
      <p:ext uri="{BB962C8B-B14F-4D97-AF65-F5344CB8AC3E}">
        <p14:creationId xmlns:p14="http://schemas.microsoft.com/office/powerpoint/2010/main" val="310793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About me</a:t>
            </a:r>
          </a:p>
        </p:txBody>
      </p:sp>
      <p:sp>
        <p:nvSpPr>
          <p:cNvPr id="3" name="Content Placeholder 2"/>
          <p:cNvSpPr>
            <a:spLocks noGrp="1"/>
          </p:cNvSpPr>
          <p:nvPr>
            <p:ph idx="1"/>
          </p:nvPr>
        </p:nvSpPr>
        <p:spPr>
          <a:xfrm>
            <a:off x="816863" y="1803400"/>
            <a:ext cx="11078151" cy="4460834"/>
          </a:xfrm>
        </p:spPr>
        <p:txBody>
          <a:bodyPr>
            <a:normAutofit lnSpcReduction="10000"/>
          </a:bodyPr>
          <a:lstStyle/>
          <a:p>
            <a:r>
              <a:rPr lang="en-US" dirty="0"/>
              <a:t>Unabashedly queer</a:t>
            </a:r>
          </a:p>
          <a:p>
            <a:endParaRPr lang="en-US" dirty="0"/>
          </a:p>
          <a:p>
            <a:r>
              <a:rPr lang="en-US" dirty="0"/>
              <a:t>I hate racism, homophobia, bigotry, and news websites that require disabling my ad blocker</a:t>
            </a:r>
            <a:br>
              <a:rPr lang="en-US" dirty="0"/>
            </a:br>
            <a:endParaRPr lang="en-US" dirty="0"/>
          </a:p>
          <a:p>
            <a:r>
              <a:rPr lang="en-US" dirty="0"/>
              <a:t>I love inclusive communities, helping others, dogs, and oxford commas</a:t>
            </a:r>
          </a:p>
        </p:txBody>
      </p:sp>
    </p:spTree>
    <p:extLst>
      <p:ext uri="{BB962C8B-B14F-4D97-AF65-F5344CB8AC3E}">
        <p14:creationId xmlns:p14="http://schemas.microsoft.com/office/powerpoint/2010/main" val="219560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7D185"/>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399273D-0DAE-47CF-A4F9-2D327079C9D9}"/>
                  </a:ext>
                </a:extLst>
              </p:cNvPr>
              <p:cNvGraphicFramePr>
                <a:graphicFrameLocks noChangeAspect="1"/>
              </p:cNvGraphicFramePr>
              <p:nvPr>
                <p:extLst>
                  <p:ext uri="{D42A27DB-BD31-4B8C-83A1-F6EECF244321}">
                    <p14:modId xmlns:p14="http://schemas.microsoft.com/office/powerpoint/2010/main" val="1534902279"/>
                  </p:ext>
                </p:extLst>
              </p:nvPr>
            </p:nvGraphicFramePr>
            <p:xfrm>
              <a:off x="519952" y="221879"/>
              <a:ext cx="5352926" cy="3011021"/>
            </p:xfrm>
            <a:graphic>
              <a:graphicData uri="http://schemas.microsoft.com/office/powerpoint/2016/slidezoom">
                <pslz:sldZm>
                  <pslz:sldZmObj sldId="470" cId="774292359">
                    <pslz:zmPr id="{94CB4B91-3443-45AD-B50A-F7579CC016B9}" returnToParent="0" transitionDur="1000">
                      <p166:blipFill xmlns:p166="http://schemas.microsoft.com/office/powerpoint/2016/6/main">
                        <a:blip r:embed="rId2"/>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9" name="Slide Zoom 8">
                <a:extLst>
                  <a:ext uri="{FF2B5EF4-FFF2-40B4-BE49-F238E27FC236}">
                    <a16:creationId xmlns:a16="http://schemas.microsoft.com/office/drawing/2014/main" id="{6399273D-0DAE-47CF-A4F9-2D327079C9D9}"/>
                  </a:ext>
                </a:extLst>
              </p:cNvPr>
              <p:cNvPicPr>
                <a:picLocks noGrp="1" noRot="1" noChangeAspect="1" noMove="1" noResize="1" noEditPoints="1" noAdjustHandles="1" noChangeArrowheads="1" noChangeShapeType="1"/>
              </p:cNvPicPr>
              <p:nvPr/>
            </p:nvPicPr>
            <p:blipFill>
              <a:blip r:embed="rId3"/>
              <a:stretch>
                <a:fillRect/>
              </a:stretch>
            </p:blipFill>
            <p:spPr>
              <a:xfrm>
                <a:off x="519952" y="221879"/>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8B124CC9-2632-40B5-AB46-7329110CA3E1}"/>
                  </a:ext>
                </a:extLst>
              </p:cNvPr>
              <p:cNvGraphicFramePr>
                <a:graphicFrameLocks noChangeAspect="1"/>
              </p:cNvGraphicFramePr>
              <p:nvPr>
                <p:extLst>
                  <p:ext uri="{D42A27DB-BD31-4B8C-83A1-F6EECF244321}">
                    <p14:modId xmlns:p14="http://schemas.microsoft.com/office/powerpoint/2010/main" val="591504797"/>
                  </p:ext>
                </p:extLst>
              </p:nvPr>
            </p:nvGraphicFramePr>
            <p:xfrm>
              <a:off x="6319122" y="221879"/>
              <a:ext cx="5352926" cy="3011021"/>
            </p:xfrm>
            <a:graphic>
              <a:graphicData uri="http://schemas.microsoft.com/office/powerpoint/2016/slidezoom">
                <pslz:sldZm>
                  <pslz:sldZmObj sldId="471" cId="1195591382">
                    <pslz:zmPr id="{79BA5E94-89AB-431A-9AD8-DED1CAEA44D3}" returnToParent="0" transitionDur="1000">
                      <p166:blipFill xmlns:p166="http://schemas.microsoft.com/office/powerpoint/2016/6/main">
                        <a:blip r:embed="rId4"/>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5" name="Slide Zoom 14">
                <a:extLst>
                  <a:ext uri="{FF2B5EF4-FFF2-40B4-BE49-F238E27FC236}">
                    <a16:creationId xmlns:a16="http://schemas.microsoft.com/office/drawing/2014/main" id="{8B124CC9-2632-40B5-AB46-7329110CA3E1}"/>
                  </a:ext>
                </a:extLst>
              </p:cNvPr>
              <p:cNvPicPr>
                <a:picLocks noGrp="1" noRot="1" noChangeAspect="1" noMove="1" noResize="1" noEditPoints="1" noAdjustHandles="1" noChangeArrowheads="1" noChangeShapeType="1"/>
              </p:cNvPicPr>
              <p:nvPr/>
            </p:nvPicPr>
            <p:blipFill>
              <a:blip r:embed="rId5"/>
              <a:stretch>
                <a:fillRect/>
              </a:stretch>
            </p:blipFill>
            <p:spPr>
              <a:xfrm>
                <a:off x="6319122" y="221879"/>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2D01DDAD-6E55-4341-A415-618B4331AF9A}"/>
                  </a:ext>
                </a:extLst>
              </p:cNvPr>
              <p:cNvGraphicFramePr>
                <a:graphicFrameLocks noChangeAspect="1"/>
              </p:cNvGraphicFramePr>
              <p:nvPr>
                <p:extLst>
                  <p:ext uri="{D42A27DB-BD31-4B8C-83A1-F6EECF244321}">
                    <p14:modId xmlns:p14="http://schemas.microsoft.com/office/powerpoint/2010/main" val="3611074064"/>
                  </p:ext>
                </p:extLst>
              </p:nvPr>
            </p:nvGraphicFramePr>
            <p:xfrm>
              <a:off x="519952" y="3625100"/>
              <a:ext cx="5352926" cy="3011021"/>
            </p:xfrm>
            <a:graphic>
              <a:graphicData uri="http://schemas.microsoft.com/office/powerpoint/2016/slidezoom">
                <pslz:sldZm>
                  <pslz:sldZmObj sldId="472" cId="1320341103">
                    <pslz:zmPr id="{7371D484-1F6D-41D5-8AAC-C561667F5DA4}" returnToParent="0" transitionDur="1000">
                      <p166:blipFill xmlns:p166="http://schemas.microsoft.com/office/powerpoint/2016/6/main">
                        <a:blip r:embed="rId6"/>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7" name="Slide Zoom 16">
                <a:extLst>
                  <a:ext uri="{FF2B5EF4-FFF2-40B4-BE49-F238E27FC236}">
                    <a16:creationId xmlns:a16="http://schemas.microsoft.com/office/drawing/2014/main" id="{2D01DDAD-6E55-4341-A415-618B4331AF9A}"/>
                  </a:ext>
                </a:extLst>
              </p:cNvPr>
              <p:cNvPicPr>
                <a:picLocks noGrp="1" noRot="1" noChangeAspect="1" noMove="1" noResize="1" noEditPoints="1" noAdjustHandles="1" noChangeArrowheads="1" noChangeShapeType="1"/>
              </p:cNvPicPr>
              <p:nvPr/>
            </p:nvPicPr>
            <p:blipFill>
              <a:blip r:embed="rId7"/>
              <a:stretch>
                <a:fillRect/>
              </a:stretch>
            </p:blipFill>
            <p:spPr>
              <a:xfrm>
                <a:off x="519952" y="3625100"/>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C7B6F36B-3915-456D-9B70-DB2DCA09F849}"/>
                  </a:ext>
                </a:extLst>
              </p:cNvPr>
              <p:cNvGraphicFramePr>
                <a:graphicFrameLocks noChangeAspect="1"/>
              </p:cNvGraphicFramePr>
              <p:nvPr>
                <p:extLst>
                  <p:ext uri="{D42A27DB-BD31-4B8C-83A1-F6EECF244321}">
                    <p14:modId xmlns:p14="http://schemas.microsoft.com/office/powerpoint/2010/main" val="3168963187"/>
                  </p:ext>
                </p:extLst>
              </p:nvPr>
            </p:nvGraphicFramePr>
            <p:xfrm>
              <a:off x="6319122" y="3625100"/>
              <a:ext cx="5352926" cy="3011021"/>
            </p:xfrm>
            <a:graphic>
              <a:graphicData uri="http://schemas.microsoft.com/office/powerpoint/2016/slidezoom">
                <pslz:sldZm>
                  <pslz:sldZmObj sldId="473" cId="2054512765">
                    <pslz:zmPr id="{245F3277-D3E8-46DE-ACDE-01F7C8482786}" returnToParent="0" transitionDur="1000">
                      <p166:blipFill xmlns:p166="http://schemas.microsoft.com/office/powerpoint/2016/6/main">
                        <a:blip r:embed="rId8"/>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9" name="Slide Zoom 18">
                <a:extLst>
                  <a:ext uri="{FF2B5EF4-FFF2-40B4-BE49-F238E27FC236}">
                    <a16:creationId xmlns:a16="http://schemas.microsoft.com/office/drawing/2014/main" id="{C7B6F36B-3915-456D-9B70-DB2DCA09F849}"/>
                  </a:ext>
                </a:extLst>
              </p:cNvPr>
              <p:cNvPicPr>
                <a:picLocks noGrp="1" noRot="1" noChangeAspect="1" noMove="1" noResize="1" noEditPoints="1" noAdjustHandles="1" noChangeArrowheads="1" noChangeShapeType="1"/>
              </p:cNvPicPr>
              <p:nvPr/>
            </p:nvPicPr>
            <p:blipFill>
              <a:blip r:embed="rId9"/>
              <a:stretch>
                <a:fillRect/>
              </a:stretch>
            </p:blipFill>
            <p:spPr>
              <a:xfrm>
                <a:off x="6319122" y="3625100"/>
                <a:ext cx="5352926" cy="3011021"/>
              </a:xfrm>
              <a:prstGeom prst="rect">
                <a:avLst/>
              </a:prstGeom>
              <a:ln w="3175">
                <a:noFill/>
              </a:ln>
            </p:spPr>
          </p:pic>
        </mc:Fallback>
      </mc:AlternateContent>
    </p:spTree>
    <p:extLst>
      <p:ext uri="{BB962C8B-B14F-4D97-AF65-F5344CB8AC3E}">
        <p14:creationId xmlns:p14="http://schemas.microsoft.com/office/powerpoint/2010/main" val="1965211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2F8D3468-4054-403D-B5CF-4C5CBFA42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429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 map&#10;&#10;Description automatically generated">
            <a:extLst>
              <a:ext uri="{FF2B5EF4-FFF2-40B4-BE49-F238E27FC236}">
                <a16:creationId xmlns:a16="http://schemas.microsoft.com/office/drawing/2014/main" id="{942C5D5C-9553-4FEA-972B-0D8124D2D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59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8013173-F115-4949-8482-0B36568A8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0341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964BF9D-312C-4B95-A36F-4F33B1E07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512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2BE-8F2C-4467-BA8B-4DC3FDB361C7}"/>
              </a:ext>
            </a:extLst>
          </p:cNvPr>
          <p:cNvSpPr>
            <a:spLocks noGrp="1"/>
          </p:cNvSpPr>
          <p:nvPr>
            <p:ph type="title"/>
          </p:nvPr>
        </p:nvSpPr>
        <p:spPr/>
        <p:txBody>
          <a:bodyPr/>
          <a:lstStyle/>
          <a:p>
            <a:r>
              <a:rPr lang="en-US" dirty="0"/>
              <a:t>Allyship</a:t>
            </a:r>
          </a:p>
        </p:txBody>
      </p:sp>
      <p:sp>
        <p:nvSpPr>
          <p:cNvPr id="3" name="Content Placeholder 2">
            <a:extLst>
              <a:ext uri="{FF2B5EF4-FFF2-40B4-BE49-F238E27FC236}">
                <a16:creationId xmlns:a16="http://schemas.microsoft.com/office/drawing/2014/main" id="{39FC6EF2-13DB-48BE-9CA2-6E1F629D063C}"/>
              </a:ext>
            </a:extLst>
          </p:cNvPr>
          <p:cNvSpPr>
            <a:spLocks noGrp="1"/>
          </p:cNvSpPr>
          <p:nvPr>
            <p:ph idx="1"/>
          </p:nvPr>
        </p:nvSpPr>
        <p:spPr/>
        <p:txBody>
          <a:bodyPr>
            <a:normAutofit lnSpcReduction="10000"/>
          </a:bodyPr>
          <a:lstStyle/>
          <a:p>
            <a:r>
              <a:rPr lang="en-US" dirty="0"/>
              <a:t>If underrepresented, or underprivileged folks could achieve justice on their own, they would have done it by now</a:t>
            </a:r>
            <a:br>
              <a:rPr lang="en-US" dirty="0"/>
            </a:br>
            <a:endParaRPr lang="en-US" dirty="0"/>
          </a:p>
          <a:p>
            <a:r>
              <a:rPr lang="en-US" dirty="0"/>
              <a:t>Overcoming injustice single-handedly is hard</a:t>
            </a:r>
          </a:p>
          <a:p>
            <a:endParaRPr lang="en-US" dirty="0"/>
          </a:p>
          <a:p>
            <a:r>
              <a:rPr lang="en-US" dirty="0"/>
              <a:t>My husband can’t reach the top shelf without me</a:t>
            </a:r>
          </a:p>
        </p:txBody>
      </p:sp>
    </p:spTree>
    <p:extLst>
      <p:ext uri="{BB962C8B-B14F-4D97-AF65-F5344CB8AC3E}">
        <p14:creationId xmlns:p14="http://schemas.microsoft.com/office/powerpoint/2010/main" val="133118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F28A5-E7D1-44E5-A8EA-060A2BA01A09}"/>
              </a:ext>
            </a:extLst>
          </p:cNvPr>
          <p:cNvSpPr>
            <a:spLocks noGrp="1"/>
          </p:cNvSpPr>
          <p:nvPr>
            <p:ph type="title"/>
          </p:nvPr>
        </p:nvSpPr>
        <p:spPr/>
        <p:txBody>
          <a:bodyPr/>
          <a:lstStyle/>
          <a:p>
            <a:r>
              <a:rPr lang="en-US" dirty="0"/>
              <a:t>Why Pronouns matter</a:t>
            </a:r>
          </a:p>
        </p:txBody>
      </p:sp>
      <p:sp>
        <p:nvSpPr>
          <p:cNvPr id="3" name="Content Placeholder 2">
            <a:extLst>
              <a:ext uri="{FF2B5EF4-FFF2-40B4-BE49-F238E27FC236}">
                <a16:creationId xmlns:a16="http://schemas.microsoft.com/office/drawing/2014/main" id="{BC0DED62-89E4-4707-BB73-0805F1D85C82}"/>
              </a:ext>
            </a:extLst>
          </p:cNvPr>
          <p:cNvSpPr>
            <a:spLocks noGrp="1"/>
          </p:cNvSpPr>
          <p:nvPr>
            <p:ph sz="quarter" idx="13"/>
          </p:nvPr>
        </p:nvSpPr>
        <p:spPr/>
        <p:txBody>
          <a:bodyPr/>
          <a:lstStyle/>
          <a:p>
            <a:r>
              <a:rPr lang="en-US" dirty="0"/>
              <a:t>A very simple act of allyship</a:t>
            </a:r>
          </a:p>
          <a:p>
            <a:r>
              <a:rPr lang="en-US" dirty="0"/>
              <a:t>Allyship is the “good” side of or opposite of peer pressure</a:t>
            </a:r>
          </a:p>
        </p:txBody>
      </p:sp>
      <p:pic>
        <p:nvPicPr>
          <p:cNvPr id="1026" name="Picture 2" descr="Gender neutral pronouns">
            <a:extLst>
              <a:ext uri="{FF2B5EF4-FFF2-40B4-BE49-F238E27FC236}">
                <a16:creationId xmlns:a16="http://schemas.microsoft.com/office/drawing/2014/main" id="{1C615AA8-15D5-4B7A-A523-62B91D790B9E}"/>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5982460" y="2074459"/>
            <a:ext cx="6126450" cy="382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5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F880-7D4D-4AC3-9A53-D30BF8F91761}"/>
              </a:ext>
            </a:extLst>
          </p:cNvPr>
          <p:cNvSpPr>
            <a:spLocks noGrp="1"/>
          </p:cNvSpPr>
          <p:nvPr>
            <p:ph type="title"/>
          </p:nvPr>
        </p:nvSpPr>
        <p:spPr/>
        <p:txBody>
          <a:bodyPr/>
          <a:lstStyle/>
          <a:p>
            <a:r>
              <a:rPr lang="en-US" dirty="0"/>
              <a:t>Simple acts</a:t>
            </a:r>
          </a:p>
        </p:txBody>
      </p:sp>
      <p:sp>
        <p:nvSpPr>
          <p:cNvPr id="3" name="Content Placeholder 2">
            <a:extLst>
              <a:ext uri="{FF2B5EF4-FFF2-40B4-BE49-F238E27FC236}">
                <a16:creationId xmlns:a16="http://schemas.microsoft.com/office/drawing/2014/main" id="{83D9E883-D24C-4FFA-A5DA-29DDF8296AF9}"/>
              </a:ext>
            </a:extLst>
          </p:cNvPr>
          <p:cNvSpPr>
            <a:spLocks noGrp="1"/>
          </p:cNvSpPr>
          <p:nvPr>
            <p:ph idx="1"/>
          </p:nvPr>
        </p:nvSpPr>
        <p:spPr/>
        <p:txBody>
          <a:bodyPr/>
          <a:lstStyle/>
          <a:p>
            <a:r>
              <a:rPr lang="en-US" dirty="0"/>
              <a:t>Sometimes the simple acts are the ones that matter most</a:t>
            </a:r>
          </a:p>
          <a:p>
            <a:endParaRPr lang="en-US" dirty="0"/>
          </a:p>
          <a:p>
            <a:r>
              <a:rPr lang="en-US" dirty="0"/>
              <a:t>Your conduct is important to creating an inclusive community</a:t>
            </a:r>
          </a:p>
        </p:txBody>
      </p:sp>
    </p:spTree>
    <p:extLst>
      <p:ext uri="{BB962C8B-B14F-4D97-AF65-F5344CB8AC3E}">
        <p14:creationId xmlns:p14="http://schemas.microsoft.com/office/powerpoint/2010/main" val="2423518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0D04-B3D2-4AF9-A7A7-C92192F10F0E}"/>
              </a:ext>
            </a:extLst>
          </p:cNvPr>
          <p:cNvSpPr>
            <a:spLocks noGrp="1"/>
          </p:cNvSpPr>
          <p:nvPr>
            <p:ph type="title"/>
          </p:nvPr>
        </p:nvSpPr>
        <p:spPr/>
        <p:txBody>
          <a:bodyPr/>
          <a:lstStyle/>
          <a:p>
            <a:r>
              <a:rPr lang="en-US" dirty="0"/>
              <a:t>Be welcoming</a:t>
            </a:r>
          </a:p>
        </p:txBody>
      </p:sp>
      <p:sp>
        <p:nvSpPr>
          <p:cNvPr id="3" name="Content Placeholder 2">
            <a:extLst>
              <a:ext uri="{FF2B5EF4-FFF2-40B4-BE49-F238E27FC236}">
                <a16:creationId xmlns:a16="http://schemas.microsoft.com/office/drawing/2014/main" id="{89A5C953-0875-436B-BB44-EC13D199795E}"/>
              </a:ext>
            </a:extLst>
          </p:cNvPr>
          <p:cNvSpPr>
            <a:spLocks noGrp="1"/>
          </p:cNvSpPr>
          <p:nvPr>
            <p:ph idx="1"/>
          </p:nvPr>
        </p:nvSpPr>
        <p:spPr/>
        <p:txBody>
          <a:bodyPr>
            <a:normAutofit fontScale="92500" lnSpcReduction="10000"/>
          </a:bodyPr>
          <a:lstStyle/>
          <a:p>
            <a:r>
              <a:rPr lang="en-US" dirty="0"/>
              <a:t>I can’t bring my whole self to a community if I’m being “told” I’m not welcome there</a:t>
            </a:r>
          </a:p>
          <a:p>
            <a:pPr lvl="1"/>
            <a:r>
              <a:rPr lang="en-US" dirty="0"/>
              <a:t>Actions speak louder than words in telling me</a:t>
            </a:r>
          </a:p>
          <a:p>
            <a:endParaRPr lang="en-US" dirty="0"/>
          </a:p>
          <a:p>
            <a:r>
              <a:rPr lang="en-US" dirty="0"/>
              <a:t>Words, actions, and culture all contribute to an environment being welcoming or not</a:t>
            </a:r>
          </a:p>
          <a:p>
            <a:pPr lvl="1"/>
            <a:r>
              <a:rPr lang="en-US" dirty="0"/>
              <a:t>Be mindful of what you do and say</a:t>
            </a:r>
          </a:p>
          <a:p>
            <a:pPr lvl="1"/>
            <a:r>
              <a:rPr lang="en-US" dirty="0"/>
              <a:t>Be comfortable that you’ll sometimes do the wrong thing</a:t>
            </a:r>
          </a:p>
        </p:txBody>
      </p:sp>
    </p:spTree>
    <p:extLst>
      <p:ext uri="{BB962C8B-B14F-4D97-AF65-F5344CB8AC3E}">
        <p14:creationId xmlns:p14="http://schemas.microsoft.com/office/powerpoint/2010/main" val="372326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977-95B9-43F0-9228-23D922B8215C}"/>
              </a:ext>
            </a:extLst>
          </p:cNvPr>
          <p:cNvSpPr>
            <a:spLocks noGrp="1"/>
          </p:cNvSpPr>
          <p:nvPr>
            <p:ph type="title"/>
          </p:nvPr>
        </p:nvSpPr>
        <p:spPr/>
        <p:txBody>
          <a:bodyPr/>
          <a:lstStyle/>
          <a:p>
            <a:r>
              <a:rPr lang="en-US" dirty="0"/>
              <a:t>Codes of Conduct</a:t>
            </a:r>
          </a:p>
        </p:txBody>
      </p:sp>
      <p:sp>
        <p:nvSpPr>
          <p:cNvPr id="3" name="Content Placeholder 2">
            <a:extLst>
              <a:ext uri="{FF2B5EF4-FFF2-40B4-BE49-F238E27FC236}">
                <a16:creationId xmlns:a16="http://schemas.microsoft.com/office/drawing/2014/main" id="{F52B20A4-4167-4DBC-A8B5-F1F8475961AC}"/>
              </a:ext>
            </a:extLst>
          </p:cNvPr>
          <p:cNvSpPr>
            <a:spLocks noGrp="1"/>
          </p:cNvSpPr>
          <p:nvPr>
            <p:ph idx="1"/>
          </p:nvPr>
        </p:nvSpPr>
        <p:spPr/>
        <p:txBody>
          <a:bodyPr/>
          <a:lstStyle/>
          <a:p>
            <a:r>
              <a:rPr lang="en-US" dirty="0"/>
              <a:t>Help underrepresented groups feel included</a:t>
            </a:r>
          </a:p>
          <a:p>
            <a:r>
              <a:rPr lang="en-US" dirty="0"/>
              <a:t>What conduct is expected from everyone</a:t>
            </a:r>
          </a:p>
          <a:p>
            <a:r>
              <a:rPr lang="en-US" dirty="0"/>
              <a:t>Tell folks where to turn when someone is unkind, unwelcoming, or abusive</a:t>
            </a:r>
          </a:p>
          <a:p>
            <a:r>
              <a:rPr lang="en-US" dirty="0"/>
              <a:t>Tell folks what to expect from a response</a:t>
            </a:r>
          </a:p>
          <a:p>
            <a:r>
              <a:rPr lang="en-US" dirty="0"/>
              <a:t>Provides a system of “justice”</a:t>
            </a:r>
          </a:p>
        </p:txBody>
      </p:sp>
    </p:spTree>
    <p:extLst>
      <p:ext uri="{BB962C8B-B14F-4D97-AF65-F5344CB8AC3E}">
        <p14:creationId xmlns:p14="http://schemas.microsoft.com/office/powerpoint/2010/main" val="314491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rcRect/>
          <a:stretch/>
        </p:blipFill>
        <p:spPr>
          <a:xfrm>
            <a:off x="413777" y="172009"/>
            <a:ext cx="4394812" cy="4394812"/>
          </a:xfrm>
          <a:prstGeom prst="rect">
            <a:avLst/>
          </a:prstGeom>
        </p:spPr>
      </p:pic>
      <p:pic>
        <p:nvPicPr>
          <p:cNvPr id="13" name="Picture 12"/>
          <p:cNvPicPr>
            <a:picLocks noChangeAspect="1"/>
          </p:cNvPicPr>
          <p:nvPr/>
        </p:nvPicPr>
        <p:blipFill>
          <a:blip r:embed="rId4"/>
          <a:stretch>
            <a:fillRect/>
          </a:stretch>
        </p:blipFill>
        <p:spPr>
          <a:xfrm>
            <a:off x="400255" y="4890413"/>
            <a:ext cx="4421856" cy="1784051"/>
          </a:xfrm>
          <a:prstGeom prst="rect">
            <a:avLst/>
          </a:prstGeom>
        </p:spPr>
      </p:pic>
      <p:grpSp>
        <p:nvGrpSpPr>
          <p:cNvPr id="2" name="Group 1">
            <a:extLst>
              <a:ext uri="{FF2B5EF4-FFF2-40B4-BE49-F238E27FC236}">
                <a16:creationId xmlns:a16="http://schemas.microsoft.com/office/drawing/2014/main" id="{9F4DB41A-6EA6-4C14-AD51-A465DA07699D}"/>
              </a:ext>
            </a:extLst>
          </p:cNvPr>
          <p:cNvGrpSpPr/>
          <p:nvPr/>
        </p:nvGrpSpPr>
        <p:grpSpPr>
          <a:xfrm>
            <a:off x="5100083" y="103291"/>
            <a:ext cx="6678140" cy="6645434"/>
            <a:chOff x="413777" y="103291"/>
            <a:chExt cx="6678140" cy="6645434"/>
          </a:xfrm>
        </p:grpSpPr>
        <p:pic>
          <p:nvPicPr>
            <p:cNvPr id="16" name="Picture 6" descr="https://igcdn-photos-f-a.akamaihd.net/hphotos-ak-xpa1/t51.2885-15/11189591_897526703601277_1624430821_n.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7" t="5147" r="4329" b="4329"/>
            <a:stretch/>
          </p:blipFill>
          <p:spPr bwMode="auto">
            <a:xfrm>
              <a:off x="3814402" y="103291"/>
              <a:ext cx="3277515" cy="32775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s://scontent-lga1-1.xx.fbcdn.net/hphotos-xap1/v/t1.0-9/s720x720/68136_10101720166808721_132590210251102469_n.jpg?oh=3e5a58671cb5fa2387b7adbd563b3dfc&amp;oe=564A0B1B"/>
            <p:cNvPicPr>
              <a:picLocks noChangeAspect="1" noChangeArrowheads="1"/>
            </p:cNvPicPr>
            <p:nvPr/>
          </p:nvPicPr>
          <p:blipFill rotWithShape="1">
            <a:blip r:embed="rId6">
              <a:extLst>
                <a:ext uri="{28A0092B-C50C-407E-A947-70E740481C1C}">
                  <a14:useLocalDpi xmlns:a14="http://schemas.microsoft.com/office/drawing/2010/main" val="0"/>
                </a:ext>
              </a:extLst>
            </a:blip>
            <a:srcRect t="16054" b="17444"/>
            <a:stretch/>
          </p:blipFill>
          <p:spPr bwMode="auto">
            <a:xfrm>
              <a:off x="413777" y="103291"/>
              <a:ext cx="3281038" cy="32797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igcdn-photos-d-a.akamaihd.net/hphotos-ak-xap1/t51.2885-15/11186841_793274697407251_668407686_n.jpg"/>
            <p:cNvPicPr>
              <a:picLocks noChangeAspect="1" noChangeArrowheads="1"/>
            </p:cNvPicPr>
            <p:nvPr/>
          </p:nvPicPr>
          <p:blipFill rotWithShape="1">
            <a:blip r:embed="rId7">
              <a:extLst>
                <a:ext uri="{28A0092B-C50C-407E-A947-70E740481C1C}">
                  <a14:useLocalDpi xmlns:a14="http://schemas.microsoft.com/office/drawing/2010/main" val="0"/>
                </a:ext>
              </a:extLst>
            </a:blip>
            <a:srcRect l="4236" t="5599" r="5599" b="4236"/>
            <a:stretch/>
          </p:blipFill>
          <p:spPr bwMode="auto">
            <a:xfrm>
              <a:off x="3816127" y="3472935"/>
              <a:ext cx="3275790" cy="32757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DB53842-78CA-4F6E-A1F6-491D1C00734E}"/>
                </a:ext>
              </a:extLst>
            </p:cNvPr>
            <p:cNvPicPr>
              <a:picLocks noChangeAspect="1"/>
            </p:cNvPicPr>
            <p:nvPr/>
          </p:nvPicPr>
          <p:blipFill rotWithShape="1">
            <a:blip r:embed="rId8"/>
            <a:srcRect l="11277" r="7473"/>
            <a:stretch/>
          </p:blipFill>
          <p:spPr>
            <a:xfrm>
              <a:off x="417799" y="3472935"/>
              <a:ext cx="3275790" cy="3275790"/>
            </a:xfrm>
            <a:prstGeom prst="rect">
              <a:avLst/>
            </a:prstGeom>
          </p:spPr>
        </p:pic>
      </p:grpSp>
    </p:spTree>
    <p:extLst>
      <p:ext uri="{BB962C8B-B14F-4D97-AF65-F5344CB8AC3E}">
        <p14:creationId xmlns:p14="http://schemas.microsoft.com/office/powerpoint/2010/main" val="375396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7C263A-AFD4-46D9-9DA9-30CA24E0D98E}"/>
              </a:ext>
            </a:extLst>
          </p:cNvPr>
          <p:cNvSpPr>
            <a:spLocks noGrp="1"/>
          </p:cNvSpPr>
          <p:nvPr>
            <p:ph type="body" sz="quarter" idx="11"/>
          </p:nvPr>
        </p:nvSpPr>
        <p:spPr>
          <a:xfrm>
            <a:off x="518804" y="3541596"/>
            <a:ext cx="7843961" cy="1312449"/>
          </a:xfrm>
        </p:spPr>
        <p:txBody>
          <a:bodyPr/>
          <a:lstStyle/>
          <a:p>
            <a:pPr algn="just"/>
            <a:r>
              <a:rPr lang="en-CA" sz="1800" b="1" u="sng" dirty="0">
                <a:effectLst/>
                <a:latin typeface="Calibri" panose="020F0502020204030204" pitchFamily="34" charset="0"/>
                <a:ea typeface="Calibri" panose="020F0502020204030204" pitchFamily="34" charset="0"/>
              </a:rPr>
              <a:t>We do not tolerate harassment in any form.</a:t>
            </a:r>
            <a:r>
              <a:rPr lang="en-CA" sz="1800" b="1" dirty="0">
                <a:effectLst/>
                <a:latin typeface="Calibri" panose="020F0502020204030204" pitchFamily="34" charset="0"/>
                <a:ea typeface="Calibri" panose="020F0502020204030204" pitchFamily="34" charset="0"/>
              </a:rPr>
              <a:t> </a:t>
            </a:r>
            <a:r>
              <a:rPr lang="en-CA" sz="1800" dirty="0">
                <a:effectLst/>
                <a:latin typeface="Calibri" panose="020F0502020204030204" pitchFamily="34" charset="0"/>
                <a:ea typeface="Calibri" panose="020F0502020204030204" pitchFamily="34" charset="0"/>
              </a:rPr>
              <a:t>For the duration of your engagement with GroupBy and its programs, you are expected to act appropriately and to adhere to this Code of Conduct. This includes conduct in-person and online, at the conference itself, as well as any non-conference programs that may include participants: including talks, workshops, parties, on social media, and other online forums. GroupBy participants violating these rules may be sanctioned or expelled without a refund (if that applies) at the discretion of the conference organizers.</a:t>
            </a:r>
          </a:p>
          <a:p>
            <a:pPr algn="just"/>
            <a:endParaRPr lang="en-CA" sz="1800" dirty="0">
              <a:latin typeface="Calibri" panose="020F0502020204030204" pitchFamily="34" charset="0"/>
              <a:ea typeface="Calibri" panose="020F0502020204030204" pitchFamily="34" charset="0"/>
            </a:endParaRPr>
          </a:p>
          <a:p>
            <a:r>
              <a:rPr lang="en-CA" sz="1800" dirty="0">
                <a:effectLst/>
                <a:latin typeface="Calibri" panose="020F0502020204030204" pitchFamily="34" charset="0"/>
                <a:ea typeface="Calibri" panose="020F0502020204030204" pitchFamily="34" charset="0"/>
              </a:rPr>
              <a:t>You can review the full policy at: </a:t>
            </a:r>
            <a:r>
              <a:rPr lang="en-CA" sz="1800" b="1" dirty="0">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GroupBy.org/Code-of-Conduct</a:t>
            </a:r>
            <a:r>
              <a:rPr lang="en-CA" sz="1800" b="1" dirty="0">
                <a:effectLst/>
                <a:latin typeface="Calibri" panose="020F0502020204030204" pitchFamily="34" charset="0"/>
                <a:ea typeface="Calibri" panose="020F0502020204030204" pitchFamily="34" charset="0"/>
              </a:rPr>
              <a:t> </a:t>
            </a:r>
          </a:p>
          <a:p>
            <a:pPr algn="just"/>
            <a:endParaRPr lang="en-CA" sz="1800" dirty="0"/>
          </a:p>
        </p:txBody>
      </p:sp>
      <p:sp>
        <p:nvSpPr>
          <p:cNvPr id="4" name="Text Placeholder 2">
            <a:extLst>
              <a:ext uri="{FF2B5EF4-FFF2-40B4-BE49-F238E27FC236}">
                <a16:creationId xmlns:a16="http://schemas.microsoft.com/office/drawing/2014/main" id="{DA233A74-E11D-493C-AD96-BEAC87BEF993}"/>
              </a:ext>
            </a:extLst>
          </p:cNvPr>
          <p:cNvSpPr>
            <a:spLocks noGrp="1"/>
          </p:cNvSpPr>
          <p:nvPr>
            <p:ph type="body" sz="quarter" idx="10"/>
          </p:nvPr>
        </p:nvSpPr>
        <p:spPr>
          <a:xfrm>
            <a:off x="519113" y="2003425"/>
            <a:ext cx="10498137" cy="14255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pPr algn="just"/>
            <a:r>
              <a:rPr lang="en-CA" sz="1800" b="1" dirty="0">
                <a:effectLst/>
                <a:latin typeface="Calibri" panose="020F0502020204030204" pitchFamily="34" charset="0"/>
                <a:ea typeface="Calibri" panose="020F0502020204030204" pitchFamily="34" charset="0"/>
              </a:rPr>
              <a:t>The Quick Version</a:t>
            </a:r>
          </a:p>
          <a:p>
            <a:pPr algn="just"/>
            <a:r>
              <a:rPr lang="en-CA" sz="1800" dirty="0">
                <a:effectLst/>
                <a:latin typeface="Calibri" panose="020F0502020204030204" pitchFamily="34" charset="0"/>
                <a:ea typeface="Calibri" panose="020F0502020204030204" pitchFamily="34" charset="0"/>
              </a:rPr>
              <a:t>We are dedicated to a harassment-free experience for everyone, regardless of who you are and what makes you </a:t>
            </a:r>
            <a:r>
              <a:rPr lang="en-CA" sz="1800" i="1" dirty="0" err="1">
                <a:effectLst/>
                <a:latin typeface="Calibri" panose="020F0502020204030204" pitchFamily="34" charset="0"/>
                <a:ea typeface="Calibri" panose="020F0502020204030204" pitchFamily="34" charset="0"/>
              </a:rPr>
              <a:t>you</a:t>
            </a:r>
            <a:r>
              <a:rPr lang="en-CA" sz="1800" i="1" dirty="0">
                <a:effectLst/>
                <a:latin typeface="Calibri" panose="020F0502020204030204" pitchFamily="34" charset="0"/>
                <a:ea typeface="Calibri" panose="020F0502020204030204" pitchFamily="34" charset="0"/>
              </a:rPr>
              <a:t>.  </a:t>
            </a:r>
            <a:r>
              <a:rPr lang="en-CA" sz="1800" dirty="0">
                <a:effectLst/>
                <a:latin typeface="Calibri" panose="020F0502020204030204" pitchFamily="34" charset="0"/>
                <a:ea typeface="Calibri" panose="020F0502020204030204" pitchFamily="34" charset="0"/>
              </a:rPr>
              <a:t>We recognize the right of any individual to attend and participate. Anyone.  This is included but not limited to gender identity and expression, sexual orientation, disability, physical appearance, body size, race, religion, or any other classification, affiliation, or label.</a:t>
            </a:r>
          </a:p>
        </p:txBody>
      </p:sp>
    </p:spTree>
    <p:extLst>
      <p:ext uri="{BB962C8B-B14F-4D97-AF65-F5344CB8AC3E}">
        <p14:creationId xmlns:p14="http://schemas.microsoft.com/office/powerpoint/2010/main" val="1714584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DA233A74-E11D-493C-AD96-BEAC87BEF993}"/>
              </a:ext>
            </a:extLst>
          </p:cNvPr>
          <p:cNvSpPr>
            <a:spLocks noGrp="1"/>
          </p:cNvSpPr>
          <p:nvPr>
            <p:ph type="body" sz="quarter" idx="10"/>
          </p:nvPr>
        </p:nvSpPr>
        <p:spPr>
          <a:xfrm>
            <a:off x="519114" y="2003425"/>
            <a:ext cx="8597590" cy="154499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r>
              <a:rPr lang="en-CA" sz="4400" dirty="0">
                <a:effectLst/>
                <a:latin typeface="Calibri" panose="020F0502020204030204" pitchFamily="34" charset="0"/>
                <a:ea typeface="Calibri" panose="020F0502020204030204" pitchFamily="34" charset="0"/>
              </a:rPr>
              <a:t>We are dedicated to a harassment-free experience for everyone, regardless of who you are and what makes you </a:t>
            </a:r>
            <a:r>
              <a:rPr lang="en-CA" sz="4400" i="1" dirty="0" err="1">
                <a:effectLst/>
                <a:latin typeface="Calibri" panose="020F0502020204030204" pitchFamily="34" charset="0"/>
                <a:ea typeface="Calibri" panose="020F0502020204030204" pitchFamily="34" charset="0"/>
              </a:rPr>
              <a:t>you</a:t>
            </a:r>
            <a:r>
              <a:rPr lang="en-CA" sz="4400" i="1" dirty="0">
                <a:effectLst/>
                <a:latin typeface="Calibri" panose="020F0502020204030204" pitchFamily="34" charset="0"/>
                <a:ea typeface="Calibri" panose="020F0502020204030204" pitchFamily="34" charset="0"/>
              </a:rPr>
              <a:t>.  </a:t>
            </a:r>
            <a:r>
              <a:rPr lang="en-CA" sz="4400" dirty="0">
                <a:effectLst/>
                <a:latin typeface="Calibri" panose="020F0502020204030204" pitchFamily="34" charset="0"/>
                <a:ea typeface="Calibri" panose="020F0502020204030204" pitchFamily="34" charset="0"/>
              </a:rPr>
              <a:t>We recognize the right of any individual to attend and participate. Anyone.  </a:t>
            </a:r>
          </a:p>
        </p:txBody>
      </p:sp>
    </p:spTree>
    <p:extLst>
      <p:ext uri="{BB962C8B-B14F-4D97-AF65-F5344CB8AC3E}">
        <p14:creationId xmlns:p14="http://schemas.microsoft.com/office/powerpoint/2010/main" val="1640637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CF07ED8-1510-4082-9B70-DDA5249E808D}"/>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26E61514-3431-409D-B4C9-57B172E0D7C8}"/>
              </a:ext>
            </a:extLst>
          </p:cNvPr>
          <p:cNvSpPr>
            <a:spLocks noGrp="1"/>
          </p:cNvSpPr>
          <p:nvPr>
            <p:ph type="title"/>
          </p:nvPr>
        </p:nvSpPr>
        <p:spPr/>
        <p:txBody>
          <a:bodyPr/>
          <a:lstStyle/>
          <a:p>
            <a:r>
              <a:rPr lang="en-US" dirty="0"/>
              <a:t>Difficult conversations</a:t>
            </a:r>
          </a:p>
        </p:txBody>
      </p:sp>
      <p:sp>
        <p:nvSpPr>
          <p:cNvPr id="6" name="Text Placeholder 5">
            <a:extLst>
              <a:ext uri="{FF2B5EF4-FFF2-40B4-BE49-F238E27FC236}">
                <a16:creationId xmlns:a16="http://schemas.microsoft.com/office/drawing/2014/main" id="{8A1EFB80-33ED-499D-9610-31170AA2726F}"/>
              </a:ext>
            </a:extLst>
          </p:cNvPr>
          <p:cNvSpPr>
            <a:spLocks noGrp="1"/>
          </p:cNvSpPr>
          <p:nvPr>
            <p:ph type="body" idx="12"/>
          </p:nvPr>
        </p:nvSpPr>
        <p:spPr/>
        <p:txBody>
          <a:bodyPr/>
          <a:lstStyle/>
          <a:p>
            <a:endParaRPr lang="en-US" dirty="0"/>
          </a:p>
        </p:txBody>
      </p:sp>
      <p:pic>
        <p:nvPicPr>
          <p:cNvPr id="4098" name="Picture 2" descr="TV Parental Guidelines (USA) | Logopedia | Fandom">
            <a:extLst>
              <a:ext uri="{FF2B5EF4-FFF2-40B4-BE49-F238E27FC236}">
                <a16:creationId xmlns:a16="http://schemas.microsoft.com/office/drawing/2014/main" id="{673A0883-15A5-48A9-B443-49ADCFB48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459" y="3664139"/>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FCDF5D0-C852-430E-AA12-8D79EC37ED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052" t="50012"/>
          <a:stretch/>
        </p:blipFill>
        <p:spPr bwMode="auto">
          <a:xfrm>
            <a:off x="7386457" y="3664139"/>
            <a:ext cx="2555084" cy="2125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179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62EF-3712-4136-9B82-DCF1759FAA1F}"/>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1363400E-0DD4-4325-9B4C-FB9DC083AE0C}"/>
              </a:ext>
            </a:extLst>
          </p:cNvPr>
          <p:cNvSpPr>
            <a:spLocks noGrp="1"/>
          </p:cNvSpPr>
          <p:nvPr>
            <p:ph idx="1"/>
          </p:nvPr>
        </p:nvSpPr>
        <p:spPr/>
        <p:txBody>
          <a:bodyPr/>
          <a:lstStyle/>
          <a:p>
            <a:pPr marL="0" indent="0">
              <a:buNone/>
            </a:pPr>
            <a:r>
              <a:rPr lang="en-US" dirty="0"/>
              <a:t>That time I misgendered my friend… </a:t>
            </a:r>
          </a:p>
          <a:p>
            <a:pPr marL="0" indent="0">
              <a:buNone/>
            </a:pPr>
            <a:endParaRPr lang="en-US" dirty="0"/>
          </a:p>
          <a:p>
            <a:pPr marL="0" indent="0">
              <a:buNone/>
            </a:pPr>
            <a:r>
              <a:rPr lang="en-US" dirty="0"/>
              <a:t>During my session at a conference…</a:t>
            </a:r>
          </a:p>
          <a:p>
            <a:pPr marL="0" indent="0">
              <a:buNone/>
            </a:pPr>
            <a:endParaRPr lang="en-US" dirty="0"/>
          </a:p>
          <a:p>
            <a:pPr marL="0" indent="0">
              <a:buNone/>
            </a:pPr>
            <a:r>
              <a:rPr lang="en-US" dirty="0"/>
              <a:t>Multiple times</a:t>
            </a:r>
          </a:p>
        </p:txBody>
      </p:sp>
    </p:spTree>
    <p:extLst>
      <p:ext uri="{BB962C8B-B14F-4D97-AF65-F5344CB8AC3E}">
        <p14:creationId xmlns:p14="http://schemas.microsoft.com/office/powerpoint/2010/main" val="277607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D75A-6D1B-48EF-8DBF-73F21A7F6068}"/>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4C1D4F70-5138-4545-AC94-03C054099851}"/>
              </a:ext>
            </a:extLst>
          </p:cNvPr>
          <p:cNvSpPr>
            <a:spLocks noGrp="1"/>
          </p:cNvSpPr>
          <p:nvPr>
            <p:ph idx="1"/>
          </p:nvPr>
        </p:nvSpPr>
        <p:spPr/>
        <p:txBody>
          <a:bodyPr>
            <a:normAutofit lnSpcReduction="10000"/>
          </a:bodyPr>
          <a:lstStyle/>
          <a:p>
            <a:r>
              <a:rPr lang="en-US" dirty="0"/>
              <a:t>“You aren’t a Senior DBA if you haven’t caused </a:t>
            </a:r>
            <a:r>
              <a:rPr lang="en-US" b="1" i="1" dirty="0"/>
              <a:t>and also fixed</a:t>
            </a:r>
            <a:r>
              <a:rPr lang="en-US" dirty="0"/>
              <a:t> a production outage.”</a:t>
            </a:r>
          </a:p>
          <a:p>
            <a:endParaRPr lang="en-US" dirty="0"/>
          </a:p>
          <a:p>
            <a:r>
              <a:rPr lang="en-US" dirty="0"/>
              <a:t>You aren’t fostering inclusion if you haven’t f*</a:t>
            </a:r>
            <a:r>
              <a:rPr lang="en-US" dirty="0" err="1"/>
              <a:t>cked</a:t>
            </a:r>
            <a:r>
              <a:rPr lang="en-US" dirty="0"/>
              <a:t> up, and also admitted it.</a:t>
            </a:r>
          </a:p>
          <a:p>
            <a:pPr lvl="1"/>
            <a:r>
              <a:rPr lang="en-US" dirty="0"/>
              <a:t>Have the conversation</a:t>
            </a:r>
          </a:p>
          <a:p>
            <a:pPr lvl="1"/>
            <a:r>
              <a:rPr lang="en-US" dirty="0"/>
              <a:t>Understand from the other person’s perspective</a:t>
            </a:r>
          </a:p>
        </p:txBody>
      </p:sp>
    </p:spTree>
    <p:extLst>
      <p:ext uri="{BB962C8B-B14F-4D97-AF65-F5344CB8AC3E}">
        <p14:creationId xmlns:p14="http://schemas.microsoft.com/office/powerpoint/2010/main" val="232433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553B-F80F-4BBD-8069-A2F944D07AB3}"/>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AC5052A8-FDF8-4B10-BA9B-B7F822BA750D}"/>
              </a:ext>
            </a:extLst>
          </p:cNvPr>
          <p:cNvSpPr>
            <a:spLocks noGrp="1"/>
          </p:cNvSpPr>
          <p:nvPr>
            <p:ph idx="1"/>
          </p:nvPr>
        </p:nvSpPr>
        <p:spPr/>
        <p:txBody>
          <a:bodyPr>
            <a:normAutofit fontScale="92500" lnSpcReduction="20000"/>
          </a:bodyPr>
          <a:lstStyle/>
          <a:p>
            <a:r>
              <a:rPr lang="en-US" dirty="0"/>
              <a:t>People don’t know your intent unless you tell them</a:t>
            </a:r>
          </a:p>
          <a:p>
            <a:r>
              <a:rPr lang="en-US" dirty="0"/>
              <a:t>Don’t get defensive</a:t>
            </a:r>
          </a:p>
          <a:p>
            <a:r>
              <a:rPr lang="en-US" dirty="0"/>
              <a:t>Ex) Someone says you are racist</a:t>
            </a:r>
          </a:p>
          <a:p>
            <a:pPr lvl="1"/>
            <a:r>
              <a:rPr lang="en-US" dirty="0"/>
              <a:t>Ask why they think that. What actions made them decide that was your motivation</a:t>
            </a:r>
          </a:p>
          <a:p>
            <a:pPr lvl="1"/>
            <a:r>
              <a:rPr lang="en-US" dirty="0"/>
              <a:t>“Accidental racism” is still racism</a:t>
            </a:r>
          </a:p>
          <a:p>
            <a:pPr lvl="1"/>
            <a:r>
              <a:rPr lang="en-US" dirty="0"/>
              <a:t>Find common ground</a:t>
            </a:r>
          </a:p>
          <a:p>
            <a:pPr lvl="1"/>
            <a:r>
              <a:rPr lang="en-US" dirty="0"/>
              <a:t>Clarify intent, pledge to fix actions next time, then do better</a:t>
            </a:r>
          </a:p>
        </p:txBody>
      </p:sp>
    </p:spTree>
    <p:extLst>
      <p:ext uri="{BB962C8B-B14F-4D97-AF65-F5344CB8AC3E}">
        <p14:creationId xmlns:p14="http://schemas.microsoft.com/office/powerpoint/2010/main" val="105131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553B-F80F-4BBD-8069-A2F944D07AB3}"/>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AC5052A8-FDF8-4B10-BA9B-B7F822BA750D}"/>
              </a:ext>
            </a:extLst>
          </p:cNvPr>
          <p:cNvSpPr>
            <a:spLocks noGrp="1"/>
          </p:cNvSpPr>
          <p:nvPr>
            <p:ph idx="1"/>
          </p:nvPr>
        </p:nvSpPr>
        <p:spPr/>
        <p:txBody>
          <a:bodyPr>
            <a:normAutofit/>
          </a:bodyPr>
          <a:lstStyle/>
          <a:p>
            <a:r>
              <a:rPr lang="en-US" dirty="0"/>
              <a:t>Avoid </a:t>
            </a:r>
            <a:r>
              <a:rPr lang="en-US" dirty="0">
                <a:hlinkClick r:id="rId2"/>
              </a:rPr>
              <a:t>the DARVO response</a:t>
            </a:r>
            <a:endParaRPr lang="en-US" dirty="0"/>
          </a:p>
          <a:p>
            <a:pPr lvl="1"/>
            <a:r>
              <a:rPr lang="en-US" dirty="0"/>
              <a:t>Deny</a:t>
            </a:r>
          </a:p>
          <a:p>
            <a:pPr lvl="1"/>
            <a:r>
              <a:rPr lang="en-US" dirty="0"/>
              <a:t>Attack</a:t>
            </a:r>
          </a:p>
          <a:p>
            <a:pPr lvl="1"/>
            <a:r>
              <a:rPr lang="en-US" dirty="0"/>
              <a:t>Reverse Victim &amp; Offender</a:t>
            </a:r>
            <a:br>
              <a:rPr lang="en-US" dirty="0"/>
            </a:br>
            <a:endParaRPr lang="en-US" dirty="0"/>
          </a:p>
          <a:p>
            <a:r>
              <a:rPr lang="en-US" dirty="0"/>
              <a:t>Beware of DARVO response by others</a:t>
            </a:r>
          </a:p>
          <a:p>
            <a:pPr lvl="1"/>
            <a:r>
              <a:rPr lang="en-US"/>
              <a:t>victim blaming</a:t>
            </a:r>
          </a:p>
          <a:p>
            <a:pPr lvl="1"/>
            <a:endParaRPr lang="en-US" dirty="0"/>
          </a:p>
          <a:p>
            <a:pPr lvl="1"/>
            <a:endParaRPr lang="en-US" dirty="0"/>
          </a:p>
        </p:txBody>
      </p:sp>
    </p:spTree>
    <p:extLst>
      <p:ext uri="{BB962C8B-B14F-4D97-AF65-F5344CB8AC3E}">
        <p14:creationId xmlns:p14="http://schemas.microsoft.com/office/powerpoint/2010/main" val="16515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3A89-22AB-4D95-AB7A-9EF55EC401F9}"/>
              </a:ext>
            </a:extLst>
          </p:cNvPr>
          <p:cNvSpPr>
            <a:spLocks noGrp="1"/>
          </p:cNvSpPr>
          <p:nvPr>
            <p:ph type="title"/>
          </p:nvPr>
        </p:nvSpPr>
        <p:spPr/>
        <p:txBody>
          <a:bodyPr/>
          <a:lstStyle/>
          <a:p>
            <a:r>
              <a:rPr lang="en-US" dirty="0"/>
              <a:t>You don’t know everything</a:t>
            </a:r>
          </a:p>
        </p:txBody>
      </p:sp>
      <p:sp>
        <p:nvSpPr>
          <p:cNvPr id="3" name="Content Placeholder 2">
            <a:extLst>
              <a:ext uri="{FF2B5EF4-FFF2-40B4-BE49-F238E27FC236}">
                <a16:creationId xmlns:a16="http://schemas.microsoft.com/office/drawing/2014/main" id="{6BAE5C1D-76CD-4AEA-9886-D6C6F94278E9}"/>
              </a:ext>
            </a:extLst>
          </p:cNvPr>
          <p:cNvSpPr>
            <a:spLocks noGrp="1"/>
          </p:cNvSpPr>
          <p:nvPr>
            <p:ph idx="1"/>
          </p:nvPr>
        </p:nvSpPr>
        <p:spPr/>
        <p:txBody>
          <a:bodyPr>
            <a:normAutofit lnSpcReduction="10000"/>
          </a:bodyPr>
          <a:lstStyle/>
          <a:p>
            <a:r>
              <a:rPr lang="en-US" dirty="0"/>
              <a:t>Be humble in conversations</a:t>
            </a:r>
          </a:p>
          <a:p>
            <a:r>
              <a:rPr lang="en-US" dirty="0"/>
              <a:t>Listen to the lived experience of others</a:t>
            </a:r>
          </a:p>
          <a:p>
            <a:r>
              <a:rPr lang="en-US" dirty="0"/>
              <a:t>Don’t be dismissive</a:t>
            </a:r>
          </a:p>
          <a:p>
            <a:pPr lvl="1"/>
            <a:r>
              <a:rPr lang="en-US" dirty="0"/>
              <a:t>“It feels like the social equivalent of </a:t>
            </a:r>
            <a:r>
              <a:rPr lang="en-US" i="1" dirty="0"/>
              <a:t>works on my machine</a:t>
            </a:r>
            <a:r>
              <a:rPr lang="en-US" dirty="0"/>
              <a:t>” ~</a:t>
            </a:r>
            <a:r>
              <a:rPr lang="en-US" dirty="0">
                <a:hlinkClick r:id="rId3"/>
              </a:rPr>
              <a:t>Drew </a:t>
            </a:r>
            <a:r>
              <a:rPr lang="en-US" dirty="0" err="1">
                <a:hlinkClick r:id="rId3"/>
              </a:rPr>
              <a:t>Furgiuele</a:t>
            </a:r>
            <a:endParaRPr lang="en-US" dirty="0"/>
          </a:p>
          <a:p>
            <a:r>
              <a:rPr lang="en-US" dirty="0"/>
              <a:t>You might not see something happen—that’s not evidence that it doesn’t happen</a:t>
            </a:r>
          </a:p>
        </p:txBody>
      </p:sp>
    </p:spTree>
    <p:extLst>
      <p:ext uri="{BB962C8B-B14F-4D97-AF65-F5344CB8AC3E}">
        <p14:creationId xmlns:p14="http://schemas.microsoft.com/office/powerpoint/2010/main" val="398705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D1091E-B53A-4D77-957D-9993658D2701}"/>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72418-6946-437D-8F76-18D5DBE5C30D}"/>
              </a:ext>
            </a:extLst>
          </p:cNvPr>
          <p:cNvSpPr>
            <a:spLocks noGrp="1"/>
          </p:cNvSpPr>
          <p:nvPr>
            <p:ph type="title"/>
          </p:nvPr>
        </p:nvSpPr>
        <p:spPr/>
        <p:txBody>
          <a:bodyPr/>
          <a:lstStyle/>
          <a:p>
            <a:r>
              <a:rPr lang="en-US" dirty="0"/>
              <a:t>“To be gay is…</a:t>
            </a:r>
          </a:p>
        </p:txBody>
      </p:sp>
      <p:pic>
        <p:nvPicPr>
          <p:cNvPr id="8" name="ToBeGayIs">
            <a:hlinkClick r:id="" action="ppaction://media"/>
            <a:extLst>
              <a:ext uri="{FF2B5EF4-FFF2-40B4-BE49-F238E27FC236}">
                <a16:creationId xmlns:a16="http://schemas.microsoft.com/office/drawing/2014/main" id="{54C71290-AFDC-41A7-BD5A-9C35DA5F6F8C}"/>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8262257" y="157480"/>
            <a:ext cx="3421743" cy="6083345"/>
          </a:xfrm>
        </p:spPr>
      </p:pic>
      <p:sp>
        <p:nvSpPr>
          <p:cNvPr id="7" name="Content Placeholder 6">
            <a:extLst>
              <a:ext uri="{FF2B5EF4-FFF2-40B4-BE49-F238E27FC236}">
                <a16:creationId xmlns:a16="http://schemas.microsoft.com/office/drawing/2014/main" id="{0C484E57-1961-40DF-B944-0D9D4853E0A9}"/>
              </a:ext>
            </a:extLst>
          </p:cNvPr>
          <p:cNvSpPr>
            <a:spLocks noGrp="1"/>
          </p:cNvSpPr>
          <p:nvPr>
            <p:ph sz="quarter" idx="13"/>
          </p:nvPr>
        </p:nvSpPr>
        <p:spPr>
          <a:xfrm>
            <a:off x="812799" y="1803402"/>
            <a:ext cx="7155543" cy="4358165"/>
          </a:xfrm>
        </p:spPr>
        <p:txBody>
          <a:bodyPr/>
          <a:lstStyle/>
          <a:p>
            <a:pPr marL="0" indent="0">
              <a:buNone/>
            </a:pPr>
            <a:r>
              <a:rPr lang="en-US" dirty="0"/>
              <a:t>…to be recommended holiday destinations by friends and family which you can’t actually go on because being gay is illegal in that country, and if you went you’d probably get beaten, arrested, or something worse.”</a:t>
            </a:r>
          </a:p>
        </p:txBody>
      </p:sp>
    </p:spTree>
    <p:extLst>
      <p:ext uri="{BB962C8B-B14F-4D97-AF65-F5344CB8AC3E}">
        <p14:creationId xmlns:p14="http://schemas.microsoft.com/office/powerpoint/2010/main" val="121316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bldLst>
      <p:bldP spid="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E2F8-46B6-4EE1-A325-63373FB2F322}"/>
              </a:ext>
            </a:extLst>
          </p:cNvPr>
          <p:cNvSpPr>
            <a:spLocks noGrp="1"/>
          </p:cNvSpPr>
          <p:nvPr>
            <p:ph type="title"/>
          </p:nvPr>
        </p:nvSpPr>
        <p:spPr/>
        <p:txBody>
          <a:bodyPr>
            <a:normAutofit/>
          </a:bodyPr>
          <a:lstStyle/>
          <a:p>
            <a:r>
              <a:rPr lang="en-US" dirty="0"/>
              <a:t>Let’s talk unwelcoming behavior</a:t>
            </a:r>
          </a:p>
        </p:txBody>
      </p:sp>
      <p:pic>
        <p:nvPicPr>
          <p:cNvPr id="4" name="Content Placeholder 3">
            <a:hlinkClick r:id="rId3"/>
            <a:extLst>
              <a:ext uri="{FF2B5EF4-FFF2-40B4-BE49-F238E27FC236}">
                <a16:creationId xmlns:a16="http://schemas.microsoft.com/office/drawing/2014/main" id="{C1FBD12A-D19A-4B23-915A-54B8661BC02B}"/>
              </a:ext>
            </a:extLst>
          </p:cNvPr>
          <p:cNvPicPr>
            <a:picLocks noGrp="1" noChangeAspect="1"/>
          </p:cNvPicPr>
          <p:nvPr>
            <p:ph sz="quarter" idx="13"/>
          </p:nvPr>
        </p:nvPicPr>
        <p:blipFill>
          <a:blip r:embed="rId4"/>
          <a:stretch>
            <a:fillRect/>
          </a:stretch>
        </p:blipFill>
        <p:spPr>
          <a:xfrm>
            <a:off x="2790462" y="3988484"/>
            <a:ext cx="7338811" cy="2173082"/>
          </a:xfrm>
          <a:prstGeom prst="rect">
            <a:avLst/>
          </a:prstGeom>
          <a:ln>
            <a:solidFill>
              <a:schemeClr val="accent1"/>
            </a:solidFill>
          </a:ln>
        </p:spPr>
      </p:pic>
      <p:sp>
        <p:nvSpPr>
          <p:cNvPr id="5" name="Content Placeholder 4">
            <a:extLst>
              <a:ext uri="{FF2B5EF4-FFF2-40B4-BE49-F238E27FC236}">
                <a16:creationId xmlns:a16="http://schemas.microsoft.com/office/drawing/2014/main" id="{37A35C21-FAB7-425D-A76A-D01227CAE4C9}"/>
              </a:ext>
            </a:extLst>
          </p:cNvPr>
          <p:cNvSpPr>
            <a:spLocks noGrp="1"/>
          </p:cNvSpPr>
          <p:nvPr>
            <p:ph sz="quarter" idx="14"/>
          </p:nvPr>
        </p:nvSpPr>
        <p:spPr>
          <a:xfrm>
            <a:off x="770268" y="1803399"/>
            <a:ext cx="10871200" cy="4358167"/>
          </a:xfrm>
        </p:spPr>
        <p:txBody>
          <a:bodyPr/>
          <a:lstStyle/>
          <a:p>
            <a:r>
              <a:rPr lang="en-US" dirty="0"/>
              <a:t>“Separate but equal” policies</a:t>
            </a:r>
          </a:p>
          <a:p>
            <a:r>
              <a:rPr lang="en-US" dirty="0"/>
              <a:t>Gatekeeping</a:t>
            </a:r>
          </a:p>
          <a:p>
            <a:r>
              <a:rPr lang="en-US" dirty="0"/>
              <a:t>Bad faith arguments, like this one:</a:t>
            </a:r>
          </a:p>
          <a:p>
            <a:endParaRPr lang="en-US" dirty="0"/>
          </a:p>
        </p:txBody>
      </p:sp>
    </p:spTree>
    <p:extLst>
      <p:ext uri="{BB962C8B-B14F-4D97-AF65-F5344CB8AC3E}">
        <p14:creationId xmlns:p14="http://schemas.microsoft.com/office/powerpoint/2010/main" val="154872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10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Andy</a:t>
            </a:r>
          </a:p>
        </p:txBody>
      </p:sp>
      <p:pic>
        <p:nvPicPr>
          <p:cNvPr id="6" name="Picture 2" descr="http://tomjamieson.com/wp-content/uploads/2013/11/twitter-logo-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4" y="5114221"/>
            <a:ext cx="1231065" cy="1000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randyjensenonline.com/thoughts/wp-content/uploads/2010/07/wordpressLogo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05" y="1803440"/>
            <a:ext cx="1016769" cy="10167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0178" y="3127179"/>
            <a:ext cx="11113821" cy="1569660"/>
          </a:xfrm>
          <a:prstGeom prst="rect">
            <a:avLst/>
          </a:prstGeom>
          <a:noFill/>
        </p:spPr>
        <p:txBody>
          <a:bodyPr wrap="square" rtlCol="0">
            <a:spAutoFit/>
          </a:bodyPr>
          <a:lstStyle/>
          <a:p>
            <a:pPr algn="ctr"/>
            <a:r>
              <a:rPr lang="en-US" sz="9600" dirty="0">
                <a:solidFill>
                  <a:schemeClr val="tx1">
                    <a:lumMod val="75000"/>
                    <a:lumOff val="25000"/>
                  </a:schemeClr>
                </a:solidFill>
              </a:rPr>
              <a:t>Andy@AMtwo.co</a:t>
            </a:r>
          </a:p>
        </p:txBody>
      </p:sp>
      <p:grpSp>
        <p:nvGrpSpPr>
          <p:cNvPr id="19" name="Group 18"/>
          <p:cNvGrpSpPr/>
          <p:nvPr/>
        </p:nvGrpSpPr>
        <p:grpSpPr>
          <a:xfrm>
            <a:off x="0" y="6353498"/>
            <a:ext cx="12192000" cy="504502"/>
            <a:chOff x="0" y="6353498"/>
            <a:chExt cx="12192000" cy="504502"/>
          </a:xfrm>
        </p:grpSpPr>
        <p:sp>
          <p:nvSpPr>
            <p:cNvPr id="20" name="Rectangle 1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21" name="TextBox 2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22" name="TextBox 2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25" name="TextBox 24">
            <a:extLst>
              <a:ext uri="{FF2B5EF4-FFF2-40B4-BE49-F238E27FC236}">
                <a16:creationId xmlns:a16="http://schemas.microsoft.com/office/drawing/2014/main" id="{975F2E7A-D074-4084-80D5-8F527A1BBD15}"/>
              </a:ext>
            </a:extLst>
          </p:cNvPr>
          <p:cNvSpPr txBox="1"/>
          <p:nvPr/>
        </p:nvSpPr>
        <p:spPr>
          <a:xfrm>
            <a:off x="3815316" y="6400071"/>
            <a:ext cx="4561368" cy="369332"/>
          </a:xfrm>
          <a:prstGeom prst="rect">
            <a:avLst/>
          </a:prstGeom>
          <a:noFill/>
        </p:spPr>
        <p:txBody>
          <a:bodyPr wrap="square" rtlCol="0">
            <a:spAutoFit/>
          </a:bodyPr>
          <a:lstStyle/>
          <a:p>
            <a:pPr algn="ctr"/>
            <a:r>
              <a:rPr lang="en-US" dirty="0">
                <a:solidFill>
                  <a:schemeClr val="bg1"/>
                </a:solidFill>
              </a:rPr>
              <a:t>Go to </a:t>
            </a:r>
            <a:r>
              <a:rPr lang="en-US" dirty="0">
                <a:solidFill>
                  <a:schemeClr val="accent4"/>
                </a:solidFill>
                <a:latin typeface="Segoe UI Semibold" panose="020B0702040204020203" pitchFamily="34" charset="0"/>
                <a:cs typeface="Segoe UI Semibold" panose="020B0702040204020203" pitchFamily="34" charset="0"/>
              </a:rPr>
              <a:t>menti.com</a:t>
            </a:r>
            <a:r>
              <a:rPr lang="en-US" dirty="0">
                <a:solidFill>
                  <a:schemeClr val="bg1"/>
                </a:solidFill>
              </a:rPr>
              <a:t> and use code </a:t>
            </a:r>
            <a:r>
              <a:rPr lang="en-US" dirty="0">
                <a:solidFill>
                  <a:schemeClr val="accent4"/>
                </a:solidFill>
                <a:latin typeface="Segoe UI Semibold" panose="020B0702040204020203" pitchFamily="34" charset="0"/>
                <a:cs typeface="Segoe UI Semibold" panose="020B0702040204020203" pitchFamily="34" charset="0"/>
              </a:rPr>
              <a:t>94 55 717</a:t>
            </a:r>
          </a:p>
        </p:txBody>
      </p:sp>
      <p:sp>
        <p:nvSpPr>
          <p:cNvPr id="23" name="Left Brace 22">
            <a:extLst>
              <a:ext uri="{FF2B5EF4-FFF2-40B4-BE49-F238E27FC236}">
                <a16:creationId xmlns:a16="http://schemas.microsoft.com/office/drawing/2014/main" id="{60665661-6809-4C36-9539-3F9ECF3BF722}"/>
              </a:ext>
            </a:extLst>
          </p:cNvPr>
          <p:cNvSpPr/>
          <p:nvPr/>
        </p:nvSpPr>
        <p:spPr>
          <a:xfrm rot="16200000">
            <a:off x="6462117" y="2375188"/>
            <a:ext cx="534589" cy="4752976"/>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D4302186-3E38-416D-A712-CE35352402D7}"/>
              </a:ext>
            </a:extLst>
          </p:cNvPr>
          <p:cNvSpPr/>
          <p:nvPr/>
        </p:nvSpPr>
        <p:spPr>
          <a:xfrm rot="5400000">
            <a:off x="7797496" y="623071"/>
            <a:ext cx="534589" cy="5111167"/>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D30436AF-4337-4BDE-957B-7E4A2A12EE67}"/>
              </a:ext>
            </a:extLst>
          </p:cNvPr>
          <p:cNvSpPr/>
          <p:nvPr/>
        </p:nvSpPr>
        <p:spPr>
          <a:xfrm rot="5400000">
            <a:off x="2694980" y="1794348"/>
            <a:ext cx="534589" cy="2781299"/>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DB945D83-2FDC-40D7-BEE5-AB5AEDF7B7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50192" y="1806883"/>
            <a:ext cx="1016769" cy="1016327"/>
          </a:xfrm>
          <a:prstGeom prst="rect">
            <a:avLst/>
          </a:prstGeom>
        </p:spPr>
      </p:pic>
    </p:spTree>
    <p:extLst>
      <p:ext uri="{BB962C8B-B14F-4D97-AF65-F5344CB8AC3E}">
        <p14:creationId xmlns:p14="http://schemas.microsoft.com/office/powerpoint/2010/main" val="279586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200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5EA74-B539-4EBD-88EB-D34CCB23C3FA}"/>
              </a:ext>
            </a:extLst>
          </p:cNvPr>
          <p:cNvSpPr>
            <a:spLocks noGrp="1"/>
          </p:cNvSpPr>
          <p:nvPr>
            <p:ph type="title"/>
          </p:nvPr>
        </p:nvSpPr>
        <p:spPr/>
        <p:txBody>
          <a:bodyPr>
            <a:normAutofit/>
          </a:bodyPr>
          <a:lstStyle/>
          <a:p>
            <a:r>
              <a:rPr lang="en-US" dirty="0"/>
              <a:t>“Separate but equal” policies</a:t>
            </a:r>
          </a:p>
        </p:txBody>
      </p:sp>
      <p:sp>
        <p:nvSpPr>
          <p:cNvPr id="3" name="Content Placeholder 2">
            <a:extLst>
              <a:ext uri="{FF2B5EF4-FFF2-40B4-BE49-F238E27FC236}">
                <a16:creationId xmlns:a16="http://schemas.microsoft.com/office/drawing/2014/main" id="{82A481BA-8FBC-4E10-A417-9754B3BD5A5A}"/>
              </a:ext>
            </a:extLst>
          </p:cNvPr>
          <p:cNvSpPr>
            <a:spLocks noGrp="1"/>
          </p:cNvSpPr>
          <p:nvPr>
            <p:ph idx="1"/>
          </p:nvPr>
        </p:nvSpPr>
        <p:spPr/>
        <p:txBody>
          <a:bodyPr>
            <a:normAutofit/>
          </a:bodyPr>
          <a:lstStyle/>
          <a:p>
            <a:r>
              <a:rPr lang="en-US" dirty="0"/>
              <a:t>Making Diversity a separate, opt-in experience</a:t>
            </a:r>
          </a:p>
          <a:p>
            <a:pPr lvl="1"/>
            <a:r>
              <a:rPr lang="en-US" dirty="0"/>
              <a:t>Or breaking different groups into “segregated” separate groups</a:t>
            </a:r>
          </a:p>
          <a:p>
            <a:pPr lvl="2"/>
            <a:r>
              <a:rPr lang="en-US" dirty="0"/>
              <a:t>Doesn’t allow space to celebrate intersectionality</a:t>
            </a:r>
          </a:p>
          <a:p>
            <a:pPr marL="0" indent="0">
              <a:buNone/>
            </a:pPr>
            <a:endParaRPr lang="en-US" dirty="0"/>
          </a:p>
          <a:p>
            <a:r>
              <a:rPr lang="en-US" dirty="0"/>
              <a:t>Inclusion has to run through the whole org</a:t>
            </a:r>
          </a:p>
          <a:p>
            <a:pPr lvl="1"/>
            <a:r>
              <a:rPr lang="en-US" dirty="0"/>
              <a:t>Top-down &amp; bottom-up</a:t>
            </a:r>
          </a:p>
        </p:txBody>
      </p:sp>
    </p:spTree>
    <p:extLst>
      <p:ext uri="{BB962C8B-B14F-4D97-AF65-F5344CB8AC3E}">
        <p14:creationId xmlns:p14="http://schemas.microsoft.com/office/powerpoint/2010/main" val="2763190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E4BE-D1B7-4E5E-B1E0-F4A218B79D40}"/>
              </a:ext>
            </a:extLst>
          </p:cNvPr>
          <p:cNvSpPr>
            <a:spLocks noGrp="1"/>
          </p:cNvSpPr>
          <p:nvPr>
            <p:ph type="title"/>
          </p:nvPr>
        </p:nvSpPr>
        <p:spPr/>
        <p:txBody>
          <a:bodyPr/>
          <a:lstStyle/>
          <a:p>
            <a:r>
              <a:rPr lang="en-US" dirty="0"/>
              <a:t>Gatekeeping</a:t>
            </a:r>
          </a:p>
        </p:txBody>
      </p:sp>
      <p:sp>
        <p:nvSpPr>
          <p:cNvPr id="3" name="Content Placeholder 2">
            <a:extLst>
              <a:ext uri="{FF2B5EF4-FFF2-40B4-BE49-F238E27FC236}">
                <a16:creationId xmlns:a16="http://schemas.microsoft.com/office/drawing/2014/main" id="{728C0864-3DF3-429D-8915-E2959BBF768B}"/>
              </a:ext>
            </a:extLst>
          </p:cNvPr>
          <p:cNvSpPr>
            <a:spLocks noGrp="1"/>
          </p:cNvSpPr>
          <p:nvPr>
            <p:ph idx="1"/>
          </p:nvPr>
        </p:nvSpPr>
        <p:spPr/>
        <p:txBody>
          <a:bodyPr/>
          <a:lstStyle/>
          <a:p>
            <a:r>
              <a:rPr lang="en-US" dirty="0"/>
              <a:t>“The wrong kind of gay”</a:t>
            </a:r>
          </a:p>
          <a:p>
            <a:r>
              <a:rPr lang="en-US" dirty="0"/>
              <a:t>“Not Latina enough”</a:t>
            </a:r>
          </a:p>
          <a:p>
            <a:r>
              <a:rPr lang="en-US" dirty="0"/>
              <a:t>“Not a real DBA”</a:t>
            </a:r>
          </a:p>
          <a:p>
            <a:endParaRPr lang="en-US" dirty="0"/>
          </a:p>
          <a:p>
            <a:r>
              <a:rPr lang="en-US" dirty="0"/>
              <a:t>Forcing people into boxes based on stereotypes</a:t>
            </a:r>
          </a:p>
          <a:p>
            <a:r>
              <a:rPr lang="en-US" dirty="0"/>
              <a:t>Forces a feeling of otherness</a:t>
            </a:r>
          </a:p>
        </p:txBody>
      </p:sp>
    </p:spTree>
    <p:extLst>
      <p:ext uri="{BB962C8B-B14F-4D97-AF65-F5344CB8AC3E}">
        <p14:creationId xmlns:p14="http://schemas.microsoft.com/office/powerpoint/2010/main" val="364748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DD89-E1E2-4409-8C61-34B1B44FB391}"/>
              </a:ext>
            </a:extLst>
          </p:cNvPr>
          <p:cNvSpPr>
            <a:spLocks noGrp="1"/>
          </p:cNvSpPr>
          <p:nvPr>
            <p:ph type="title"/>
          </p:nvPr>
        </p:nvSpPr>
        <p:spPr/>
        <p:txBody>
          <a:bodyPr/>
          <a:lstStyle/>
          <a:p>
            <a:r>
              <a:rPr lang="en-US" dirty="0"/>
              <a:t>Bad faith arguments</a:t>
            </a:r>
          </a:p>
        </p:txBody>
      </p:sp>
      <p:sp>
        <p:nvSpPr>
          <p:cNvPr id="3" name="Content Placeholder 2">
            <a:extLst>
              <a:ext uri="{FF2B5EF4-FFF2-40B4-BE49-F238E27FC236}">
                <a16:creationId xmlns:a16="http://schemas.microsoft.com/office/drawing/2014/main" id="{F9672C79-E23E-437E-9033-427B4005EE8F}"/>
              </a:ext>
            </a:extLst>
          </p:cNvPr>
          <p:cNvSpPr>
            <a:spLocks noGrp="1"/>
          </p:cNvSpPr>
          <p:nvPr>
            <p:ph idx="1"/>
          </p:nvPr>
        </p:nvSpPr>
        <p:spPr/>
        <p:txBody>
          <a:bodyPr>
            <a:normAutofit/>
          </a:bodyPr>
          <a:lstStyle/>
          <a:p>
            <a:pPr marL="0" indent="0">
              <a:buNone/>
            </a:pPr>
            <a:r>
              <a:rPr lang="en-US" dirty="0"/>
              <a:t>Common bad-faith arguments</a:t>
            </a:r>
          </a:p>
          <a:p>
            <a:r>
              <a:rPr lang="en-US" dirty="0"/>
              <a:t>“It’s hard to be a white guy in tech, too!”</a:t>
            </a:r>
          </a:p>
          <a:p>
            <a:r>
              <a:rPr lang="en-US" dirty="0"/>
              <a:t>“She just isn’t trying hard enough”</a:t>
            </a:r>
          </a:p>
          <a:p>
            <a:r>
              <a:rPr lang="en-US" dirty="0"/>
              <a:t>“If you don’t like what I do, then you should stay home.”</a:t>
            </a:r>
          </a:p>
        </p:txBody>
      </p:sp>
      <p:pic>
        <p:nvPicPr>
          <p:cNvPr id="4" name="Content Placeholder 3">
            <a:hlinkClick r:id="rId2"/>
            <a:extLst>
              <a:ext uri="{FF2B5EF4-FFF2-40B4-BE49-F238E27FC236}">
                <a16:creationId xmlns:a16="http://schemas.microsoft.com/office/drawing/2014/main" id="{0953F6D6-7080-40ED-9F89-6334807F8163}"/>
              </a:ext>
            </a:extLst>
          </p:cNvPr>
          <p:cNvPicPr>
            <a:picLocks noChangeAspect="1"/>
          </p:cNvPicPr>
          <p:nvPr/>
        </p:nvPicPr>
        <p:blipFill>
          <a:blip r:embed="rId3"/>
          <a:stretch>
            <a:fillRect/>
          </a:stretch>
        </p:blipFill>
        <p:spPr>
          <a:xfrm>
            <a:off x="4189430" y="4684918"/>
            <a:ext cx="7338811" cy="2173082"/>
          </a:xfrm>
          <a:prstGeom prst="rect">
            <a:avLst/>
          </a:prstGeom>
          <a:ln>
            <a:solidFill>
              <a:schemeClr val="accent1"/>
            </a:solidFill>
          </a:ln>
        </p:spPr>
      </p:pic>
    </p:spTree>
    <p:extLst>
      <p:ext uri="{BB962C8B-B14F-4D97-AF65-F5344CB8AC3E}">
        <p14:creationId xmlns:p14="http://schemas.microsoft.com/office/powerpoint/2010/main" val="417740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DD89-E1E2-4409-8C61-34B1B44FB391}"/>
              </a:ext>
            </a:extLst>
          </p:cNvPr>
          <p:cNvSpPr>
            <a:spLocks noGrp="1"/>
          </p:cNvSpPr>
          <p:nvPr>
            <p:ph type="title"/>
          </p:nvPr>
        </p:nvSpPr>
        <p:spPr/>
        <p:txBody>
          <a:bodyPr/>
          <a:lstStyle/>
          <a:p>
            <a:r>
              <a:rPr lang="en-US" dirty="0"/>
              <a:t>Bad faith arguments</a:t>
            </a:r>
          </a:p>
        </p:txBody>
      </p:sp>
      <p:sp>
        <p:nvSpPr>
          <p:cNvPr id="3" name="Content Placeholder 2">
            <a:extLst>
              <a:ext uri="{FF2B5EF4-FFF2-40B4-BE49-F238E27FC236}">
                <a16:creationId xmlns:a16="http://schemas.microsoft.com/office/drawing/2014/main" id="{F9672C79-E23E-437E-9033-427B4005EE8F}"/>
              </a:ext>
            </a:extLst>
          </p:cNvPr>
          <p:cNvSpPr>
            <a:spLocks noGrp="1"/>
          </p:cNvSpPr>
          <p:nvPr>
            <p:ph idx="1"/>
          </p:nvPr>
        </p:nvSpPr>
        <p:spPr/>
        <p:txBody>
          <a:bodyPr>
            <a:normAutofit/>
          </a:bodyPr>
          <a:lstStyle/>
          <a:p>
            <a:r>
              <a:rPr lang="en-US" dirty="0"/>
              <a:t>Often, demonstrably false</a:t>
            </a:r>
          </a:p>
          <a:p>
            <a:r>
              <a:rPr lang="en-US" dirty="0"/>
              <a:t>Force you to argue about minutia </a:t>
            </a:r>
          </a:p>
          <a:p>
            <a:r>
              <a:rPr lang="en-US" dirty="0"/>
              <a:t>Designed to avoid the real topic</a:t>
            </a:r>
          </a:p>
          <a:p>
            <a:r>
              <a:rPr lang="en-US" dirty="0"/>
              <a:t>Deflects the problem back to you</a:t>
            </a:r>
          </a:p>
          <a:p>
            <a:r>
              <a:rPr lang="en-US" dirty="0"/>
              <a:t>Impossible to combat with logic</a:t>
            </a:r>
          </a:p>
        </p:txBody>
      </p:sp>
    </p:spTree>
    <p:extLst>
      <p:ext uri="{BB962C8B-B14F-4D97-AF65-F5344CB8AC3E}">
        <p14:creationId xmlns:p14="http://schemas.microsoft.com/office/powerpoint/2010/main" val="259450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D50336-1081-4696-BA8F-3DA29D218CBA}"/>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EBCA2-4E6B-439D-86A3-00A1B2915C64}"/>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A2098528-4600-405F-B997-C635EA1CC28B}"/>
              </a:ext>
            </a:extLst>
          </p:cNvPr>
          <p:cNvSpPr>
            <a:spLocks noGrp="1"/>
          </p:cNvSpPr>
          <p:nvPr>
            <p:ph sz="quarter" idx="13"/>
          </p:nvPr>
        </p:nvSpPr>
        <p:spPr>
          <a:xfrm>
            <a:off x="812800" y="1803402"/>
            <a:ext cx="6917070" cy="4358165"/>
          </a:xfrm>
        </p:spPr>
        <p:txBody>
          <a:bodyPr>
            <a:normAutofit fontScale="92500" lnSpcReduction="10000"/>
          </a:bodyPr>
          <a:lstStyle/>
          <a:p>
            <a:r>
              <a:rPr lang="en-US" dirty="0"/>
              <a:t>2004-2007 was a battle for marriage equality in Massachusetts</a:t>
            </a:r>
          </a:p>
          <a:p>
            <a:endParaRPr lang="en-US" dirty="0"/>
          </a:p>
          <a:p>
            <a:r>
              <a:rPr lang="en-US" dirty="0"/>
              <a:t>I was very involved in advocating for my future right to marry my husband</a:t>
            </a:r>
          </a:p>
          <a:p>
            <a:pPr lvl="1"/>
            <a:r>
              <a:rPr lang="en-US" dirty="0"/>
              <a:t>We hadn’t met yet</a:t>
            </a:r>
          </a:p>
        </p:txBody>
      </p:sp>
      <p:pic>
        <p:nvPicPr>
          <p:cNvPr id="1026" name="Picture 2" descr="undefined">
            <a:extLst>
              <a:ext uri="{FF2B5EF4-FFF2-40B4-BE49-F238E27FC236}">
                <a16:creationId xmlns:a16="http://schemas.microsoft.com/office/drawing/2014/main" id="{923E38CC-A9CA-4A3A-A102-F0D5266AB05C}"/>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7842328" y="157480"/>
            <a:ext cx="4086225" cy="612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45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C5AB-408D-4ADB-8A37-69668EA17FA1}"/>
              </a:ext>
            </a:extLst>
          </p:cNvPr>
          <p:cNvSpPr>
            <a:spLocks noGrp="1"/>
          </p:cNvSpPr>
          <p:nvPr>
            <p:ph type="title"/>
          </p:nvPr>
        </p:nvSpPr>
        <p:spPr/>
        <p:txBody>
          <a:bodyPr>
            <a:normAutofit/>
          </a:bodyPr>
          <a:lstStyle/>
          <a:p>
            <a:r>
              <a:rPr lang="en-US" dirty="0"/>
              <a:t>Same-sex marriage</a:t>
            </a:r>
          </a:p>
        </p:txBody>
      </p:sp>
      <p:sp>
        <p:nvSpPr>
          <p:cNvPr id="3" name="Content Placeholder 2">
            <a:extLst>
              <a:ext uri="{FF2B5EF4-FFF2-40B4-BE49-F238E27FC236}">
                <a16:creationId xmlns:a16="http://schemas.microsoft.com/office/drawing/2014/main" id="{9E025792-8B38-4DB3-9734-F37F98CC9E4F}"/>
              </a:ext>
            </a:extLst>
          </p:cNvPr>
          <p:cNvSpPr>
            <a:spLocks noGrp="1"/>
          </p:cNvSpPr>
          <p:nvPr>
            <p:ph idx="1"/>
          </p:nvPr>
        </p:nvSpPr>
        <p:spPr/>
        <p:txBody>
          <a:bodyPr>
            <a:normAutofit fontScale="40000" lnSpcReduction="20000"/>
          </a:bodyPr>
          <a:lstStyle/>
          <a:p>
            <a:r>
              <a:rPr lang="en-US" dirty="0"/>
              <a:t>Nov 18, 2003: </a:t>
            </a:r>
            <a:r>
              <a:rPr lang="en-US" dirty="0">
                <a:hlinkClick r:id="rId2"/>
              </a:rPr>
              <a:t>Goodridge v Dept of Public Health</a:t>
            </a:r>
            <a:endParaRPr lang="en-US" dirty="0"/>
          </a:p>
          <a:p>
            <a:r>
              <a:rPr lang="en-US" dirty="0"/>
              <a:t>Feb 11, 2004: Constitutional Convention; amendment moves forward to change the state constitution to ban same-sex marriage</a:t>
            </a:r>
          </a:p>
          <a:p>
            <a:r>
              <a:rPr lang="en-US" dirty="0"/>
              <a:t>May 17, 2004: 50</a:t>
            </a:r>
            <a:r>
              <a:rPr lang="en-US" baseline="30000" dirty="0"/>
              <a:t>th</a:t>
            </a:r>
            <a:r>
              <a:rPr lang="en-US" dirty="0"/>
              <a:t> anniversary of </a:t>
            </a:r>
            <a:r>
              <a:rPr lang="en-US" dirty="0">
                <a:hlinkClick r:id="rId3"/>
              </a:rPr>
              <a:t>Brown v Board of Education</a:t>
            </a:r>
            <a:r>
              <a:rPr lang="en-US" dirty="0"/>
              <a:t> &amp; first legal same-sex marriage </a:t>
            </a:r>
          </a:p>
          <a:p>
            <a:r>
              <a:rPr lang="en-US" dirty="0"/>
              <a:t>Sep 24, 2005: 2</a:t>
            </a:r>
            <a:r>
              <a:rPr lang="en-US" baseline="30000" dirty="0"/>
              <a:t>nd</a:t>
            </a:r>
            <a:r>
              <a:rPr lang="en-US" dirty="0"/>
              <a:t> Constitutional Convention; amendment defeated at 11</a:t>
            </a:r>
            <a:r>
              <a:rPr lang="en-US" baseline="30000" dirty="0"/>
              <a:t>th</a:t>
            </a:r>
            <a:r>
              <a:rPr lang="en-US" dirty="0"/>
              <a:t> hour</a:t>
            </a:r>
          </a:p>
          <a:p>
            <a:r>
              <a:rPr lang="en-US" dirty="0"/>
              <a:t>Jul 12, 2006: 3</a:t>
            </a:r>
            <a:r>
              <a:rPr lang="en-US" baseline="30000" dirty="0"/>
              <a:t>rd</a:t>
            </a:r>
            <a:r>
              <a:rPr lang="en-US" dirty="0"/>
              <a:t> Constitutional Convention; Vote delayed until after the election</a:t>
            </a:r>
          </a:p>
          <a:p>
            <a:r>
              <a:rPr lang="en-US" dirty="0"/>
              <a:t>Nov 7, 2006: Pro-equality candidates win broadly in elections</a:t>
            </a:r>
          </a:p>
          <a:p>
            <a:r>
              <a:rPr lang="en-US" dirty="0"/>
              <a:t>Nov 9, 2006: 4</a:t>
            </a:r>
            <a:r>
              <a:rPr lang="en-US" baseline="30000" dirty="0"/>
              <a:t>th</a:t>
            </a:r>
            <a:r>
              <a:rPr lang="en-US" dirty="0"/>
              <a:t> Constitutional Convention; Vote delayed until Jan 2, 2007—the last day before new legislators sworn in</a:t>
            </a:r>
          </a:p>
          <a:p>
            <a:r>
              <a:rPr lang="en-US" dirty="0"/>
              <a:t>Jan 2, 2007: 5</a:t>
            </a:r>
            <a:r>
              <a:rPr lang="en-US" baseline="30000" dirty="0"/>
              <a:t>th</a:t>
            </a:r>
            <a:r>
              <a:rPr lang="en-US" dirty="0"/>
              <a:t> Constitutional Convention; Amendment moves forward to ban same-sex marriage</a:t>
            </a:r>
          </a:p>
          <a:p>
            <a:r>
              <a:rPr lang="en-US" dirty="0"/>
              <a:t>Jun 14, 2007: 6</a:t>
            </a:r>
            <a:r>
              <a:rPr lang="en-US" baseline="30000" dirty="0"/>
              <a:t>th</a:t>
            </a:r>
            <a:r>
              <a:rPr lang="en-US" dirty="0"/>
              <a:t> Constitutional Convention; Amendment defeated 151-45, with original sponsor now voting against it</a:t>
            </a:r>
          </a:p>
          <a:p>
            <a:r>
              <a:rPr lang="en-US" dirty="0"/>
              <a:t>Jul 26, 2012: Massachusetts recognizes that “civil unions” elsewhere are equivalent to marriage.</a:t>
            </a:r>
          </a:p>
          <a:p>
            <a:r>
              <a:rPr lang="en-US" dirty="0"/>
              <a:t>Jun 26, 2015: Supreme Court of the US rules in </a:t>
            </a:r>
            <a:r>
              <a:rPr lang="en-US" dirty="0">
                <a:hlinkClick r:id="rId4"/>
              </a:rPr>
              <a:t>Obergefell v Hodges </a:t>
            </a:r>
            <a:r>
              <a:rPr lang="en-US" dirty="0"/>
              <a:t>that states must allow same-sex marriage, Federal government to recognize them</a:t>
            </a:r>
          </a:p>
          <a:p>
            <a:r>
              <a:rPr lang="en-US" dirty="0"/>
              <a:t>Today: Talk of undoing Obergefell</a:t>
            </a:r>
          </a:p>
          <a:p>
            <a:endParaRPr lang="en-US" dirty="0"/>
          </a:p>
        </p:txBody>
      </p:sp>
    </p:spTree>
    <p:extLst>
      <p:ext uri="{BB962C8B-B14F-4D97-AF65-F5344CB8AC3E}">
        <p14:creationId xmlns:p14="http://schemas.microsoft.com/office/powerpoint/2010/main" val="3198194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D4753E-845C-4795-A067-FDCAD3F696DE}"/>
              </a:ext>
            </a:extLst>
          </p:cNvPr>
          <p:cNvSpPr>
            <a:spLocks noGrp="1"/>
          </p:cNvSpPr>
          <p:nvPr>
            <p:ph type="title"/>
          </p:nvPr>
        </p:nvSpPr>
        <p:spPr/>
        <p:txBody>
          <a:bodyPr/>
          <a:lstStyle/>
          <a:p>
            <a:r>
              <a:rPr lang="en-US" dirty="0"/>
              <a:t>The (bad faith) argument…</a:t>
            </a:r>
          </a:p>
        </p:txBody>
      </p:sp>
      <p:sp>
        <p:nvSpPr>
          <p:cNvPr id="3" name="Content Placeholder 2">
            <a:extLst>
              <a:ext uri="{FF2B5EF4-FFF2-40B4-BE49-F238E27FC236}">
                <a16:creationId xmlns:a16="http://schemas.microsoft.com/office/drawing/2014/main" id="{A8FFCA32-BFDE-4CE6-834B-1448D9DA6F6E}"/>
              </a:ext>
            </a:extLst>
          </p:cNvPr>
          <p:cNvSpPr>
            <a:spLocks noGrp="1"/>
          </p:cNvSpPr>
          <p:nvPr>
            <p:ph idx="1"/>
          </p:nvPr>
        </p:nvSpPr>
        <p:spPr/>
        <p:txBody>
          <a:bodyPr>
            <a:normAutofit fontScale="92500" lnSpcReduction="10000"/>
          </a:bodyPr>
          <a:lstStyle/>
          <a:p>
            <a:r>
              <a:rPr lang="en-US" i="1" dirty="0"/>
              <a:t>“Same-sex marriage degrades the value of my marriage. It says to me that my uniqueness as a man, as a husband, and as a father is irrelevant.”</a:t>
            </a:r>
            <a:br>
              <a:rPr lang="en-US" i="1" dirty="0"/>
            </a:br>
            <a:r>
              <a:rPr lang="en-US" i="1" dirty="0"/>
              <a:t>~Kris </a:t>
            </a:r>
            <a:r>
              <a:rPr lang="en-US" i="1" dirty="0" err="1"/>
              <a:t>Mineau</a:t>
            </a:r>
            <a:r>
              <a:rPr lang="en-US" i="1" dirty="0"/>
              <a:t>, from </a:t>
            </a:r>
            <a:r>
              <a:rPr lang="en-US" i="1" dirty="0">
                <a:hlinkClick r:id="rId3"/>
              </a:rPr>
              <a:t>Saving Marriage</a:t>
            </a:r>
            <a:endParaRPr lang="en-US" i="1" dirty="0"/>
          </a:p>
          <a:p>
            <a:endParaRPr lang="en-US" dirty="0"/>
          </a:p>
          <a:p>
            <a:pPr marL="0" indent="0">
              <a:buNone/>
            </a:pPr>
            <a:r>
              <a:rPr lang="en-US" dirty="0"/>
              <a:t>This is a myopic (and incorrect) worldview that discounts the worth of LGBTQ individuals &amp; their relationships</a:t>
            </a:r>
          </a:p>
        </p:txBody>
      </p:sp>
    </p:spTree>
    <p:extLst>
      <p:ext uri="{BB962C8B-B14F-4D97-AF65-F5344CB8AC3E}">
        <p14:creationId xmlns:p14="http://schemas.microsoft.com/office/powerpoint/2010/main" val="317298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1903-D8E6-47A4-BCD1-5EF1DF00FCCC}"/>
              </a:ext>
            </a:extLst>
          </p:cNvPr>
          <p:cNvSpPr>
            <a:spLocks noGrp="1"/>
          </p:cNvSpPr>
          <p:nvPr>
            <p:ph type="title"/>
          </p:nvPr>
        </p:nvSpPr>
        <p:spPr/>
        <p:txBody>
          <a:bodyPr/>
          <a:lstStyle/>
          <a:p>
            <a:r>
              <a:rPr lang="en-US" dirty="0"/>
              <a:t>Otherness of “separate but equal”</a:t>
            </a:r>
          </a:p>
        </p:txBody>
      </p:sp>
      <p:sp>
        <p:nvSpPr>
          <p:cNvPr id="3" name="Content Placeholder 2">
            <a:extLst>
              <a:ext uri="{FF2B5EF4-FFF2-40B4-BE49-F238E27FC236}">
                <a16:creationId xmlns:a16="http://schemas.microsoft.com/office/drawing/2014/main" id="{56569DCD-5A36-4FA6-B4DC-E7003B79BB12}"/>
              </a:ext>
            </a:extLst>
          </p:cNvPr>
          <p:cNvSpPr>
            <a:spLocks noGrp="1"/>
          </p:cNvSpPr>
          <p:nvPr>
            <p:ph idx="1"/>
          </p:nvPr>
        </p:nvSpPr>
        <p:spPr/>
        <p:txBody>
          <a:bodyPr>
            <a:normAutofit fontScale="92500" lnSpcReduction="20000"/>
          </a:bodyPr>
          <a:lstStyle/>
          <a:p>
            <a:pPr marL="0" indent="0">
              <a:buNone/>
            </a:pPr>
            <a:r>
              <a:rPr lang="en-US" dirty="0"/>
              <a:t>If “Civil Unions” give the same rights as marriage, isn’t that good enough?</a:t>
            </a:r>
          </a:p>
          <a:p>
            <a:endParaRPr lang="en-US" i="1" dirty="0"/>
          </a:p>
          <a:p>
            <a:r>
              <a:rPr lang="en-US" i="1" dirty="0"/>
              <a:t>“If we have to say that it’s a civil union, </a:t>
            </a:r>
            <a:r>
              <a:rPr lang="en-US" b="1" i="1" dirty="0">
                <a:solidFill>
                  <a:schemeClr val="accent5"/>
                </a:solidFill>
              </a:rPr>
              <a:t>it’s just making us different</a:t>
            </a:r>
            <a:r>
              <a:rPr lang="en-US" i="1" dirty="0"/>
              <a:t>. If they want to say it’s the same thing, then they should use the same word. We want all the same rights, and we want to be able to use their word, too.”</a:t>
            </a:r>
            <a:br>
              <a:rPr lang="en-US" i="1" dirty="0"/>
            </a:br>
            <a:r>
              <a:rPr lang="en-US" i="1" dirty="0"/>
              <a:t>~Andy Mallon,	from </a:t>
            </a:r>
            <a:r>
              <a:rPr lang="en-US" i="1" dirty="0">
                <a:hlinkClick r:id="rId3"/>
              </a:rPr>
              <a:t>Saving Marriage</a:t>
            </a:r>
            <a:endParaRPr lang="en-US" i="1" dirty="0"/>
          </a:p>
          <a:p>
            <a:endParaRPr lang="en-US" dirty="0"/>
          </a:p>
        </p:txBody>
      </p:sp>
    </p:spTree>
    <p:extLst>
      <p:ext uri="{BB962C8B-B14F-4D97-AF65-F5344CB8AC3E}">
        <p14:creationId xmlns:p14="http://schemas.microsoft.com/office/powerpoint/2010/main" val="53661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F1A4-4957-4300-B9F9-C409BD184971}"/>
              </a:ext>
            </a:extLst>
          </p:cNvPr>
          <p:cNvSpPr>
            <a:spLocks noGrp="1"/>
          </p:cNvSpPr>
          <p:nvPr>
            <p:ph type="title"/>
          </p:nvPr>
        </p:nvSpPr>
        <p:spPr/>
        <p:txBody>
          <a:bodyPr/>
          <a:lstStyle/>
          <a:p>
            <a:r>
              <a:rPr lang="en-US" dirty="0"/>
              <a:t>Intersectionality</a:t>
            </a:r>
          </a:p>
        </p:txBody>
      </p:sp>
      <p:sp>
        <p:nvSpPr>
          <p:cNvPr id="3" name="Content Placeholder 2">
            <a:extLst>
              <a:ext uri="{FF2B5EF4-FFF2-40B4-BE49-F238E27FC236}">
                <a16:creationId xmlns:a16="http://schemas.microsoft.com/office/drawing/2014/main" id="{356D35F5-A00D-4A29-8419-3E7D0CF3A72C}"/>
              </a:ext>
            </a:extLst>
          </p:cNvPr>
          <p:cNvSpPr>
            <a:spLocks noGrp="1"/>
          </p:cNvSpPr>
          <p:nvPr>
            <p:ph idx="1"/>
          </p:nvPr>
        </p:nvSpPr>
        <p:spPr/>
        <p:txBody>
          <a:bodyPr>
            <a:normAutofit fontScale="85000" lnSpcReduction="20000"/>
          </a:bodyPr>
          <a:lstStyle/>
          <a:p>
            <a:r>
              <a:rPr lang="en-US" dirty="0"/>
              <a:t>Religious right tactic was to make it “us vs them” </a:t>
            </a:r>
          </a:p>
          <a:p>
            <a:endParaRPr lang="en-US" dirty="0"/>
          </a:p>
          <a:p>
            <a:r>
              <a:rPr lang="en-US" dirty="0"/>
              <a:t>Forces Christian parents to choose between their gay children &amp; their religious identity</a:t>
            </a:r>
          </a:p>
          <a:p>
            <a:endParaRPr lang="en-US" dirty="0"/>
          </a:p>
          <a:p>
            <a:r>
              <a:rPr lang="en-US" dirty="0"/>
              <a:t>Forces gay Christians to choose between two major self-identities</a:t>
            </a:r>
          </a:p>
          <a:p>
            <a:endParaRPr lang="en-US" dirty="0"/>
          </a:p>
          <a:p>
            <a:r>
              <a:rPr lang="en-US" dirty="0"/>
              <a:t>This is a </a:t>
            </a:r>
            <a:r>
              <a:rPr lang="en-US" b="1" dirty="0">
                <a:solidFill>
                  <a:schemeClr val="accent5"/>
                </a:solidFill>
              </a:rPr>
              <a:t>bad faith argument</a:t>
            </a:r>
          </a:p>
        </p:txBody>
      </p:sp>
    </p:spTree>
    <p:extLst>
      <p:ext uri="{BB962C8B-B14F-4D97-AF65-F5344CB8AC3E}">
        <p14:creationId xmlns:p14="http://schemas.microsoft.com/office/powerpoint/2010/main" val="246710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2981B58-521B-4A07-AEA8-8A9E320817B1}"/>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AAD44079-812E-4454-959E-10E9B3F31CA7}"/>
              </a:ext>
            </a:extLst>
          </p:cNvPr>
          <p:cNvSpPr>
            <a:spLocks noGrp="1"/>
          </p:cNvSpPr>
          <p:nvPr>
            <p:ph type="title"/>
          </p:nvPr>
        </p:nvSpPr>
        <p:spPr/>
        <p:txBody>
          <a:bodyPr/>
          <a:lstStyle/>
          <a:p>
            <a:r>
              <a:rPr lang="en-US" dirty="0"/>
              <a:t>WTF CAN I DO?!?</a:t>
            </a:r>
          </a:p>
        </p:txBody>
      </p:sp>
      <p:sp>
        <p:nvSpPr>
          <p:cNvPr id="6" name="Text Placeholder 5">
            <a:extLst>
              <a:ext uri="{FF2B5EF4-FFF2-40B4-BE49-F238E27FC236}">
                <a16:creationId xmlns:a16="http://schemas.microsoft.com/office/drawing/2014/main" id="{10E9BD8B-F80C-4E9A-9415-65B0AAA3A8E5}"/>
              </a:ext>
            </a:extLst>
          </p:cNvPr>
          <p:cNvSpPr>
            <a:spLocks noGrp="1"/>
          </p:cNvSpPr>
          <p:nvPr>
            <p:ph type="body" idx="12"/>
          </p:nvPr>
        </p:nvSpPr>
        <p:spPr/>
        <p:txBody>
          <a:bodyPr/>
          <a:lstStyle/>
          <a:p>
            <a:endParaRPr lang="en-US"/>
          </a:p>
        </p:txBody>
      </p:sp>
    </p:spTree>
    <p:extLst>
      <p:ext uri="{BB962C8B-B14F-4D97-AF65-F5344CB8AC3E}">
        <p14:creationId xmlns:p14="http://schemas.microsoft.com/office/powerpoint/2010/main" val="104790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Feedback</a:t>
            </a:r>
          </a:p>
        </p:txBody>
      </p:sp>
      <p:sp>
        <p:nvSpPr>
          <p:cNvPr id="4" name="Content Placeholder 3"/>
          <p:cNvSpPr>
            <a:spLocks noGrp="1"/>
          </p:cNvSpPr>
          <p:nvPr>
            <p:ph idx="1"/>
          </p:nvPr>
        </p:nvSpPr>
        <p:spPr/>
        <p:txBody>
          <a:bodyPr anchor="ctr"/>
          <a:lstStyle/>
          <a:p>
            <a:r>
              <a:rPr lang="en-US" dirty="0"/>
              <a:t>Tell me what you don’t like</a:t>
            </a:r>
          </a:p>
          <a:p>
            <a:endParaRPr lang="en-US" dirty="0"/>
          </a:p>
          <a:p>
            <a:r>
              <a:rPr lang="en-US" dirty="0"/>
              <a:t>Tell me what can be better</a:t>
            </a:r>
          </a:p>
          <a:p>
            <a:endParaRPr lang="en-US" dirty="0"/>
          </a:p>
          <a:p>
            <a:r>
              <a:rPr lang="en-US" dirty="0"/>
              <a:t> </a:t>
            </a:r>
            <a:r>
              <a:rPr lang="en-US" sz="2400" dirty="0"/>
              <a:t>Tell me what you like</a:t>
            </a:r>
            <a:endParaRPr lang="en-US" dirty="0"/>
          </a:p>
        </p:txBody>
      </p:sp>
      <p:pic>
        <p:nvPicPr>
          <p:cNvPr id="3074" name="Picture 2" descr="https://upload.wikimedia.org/wikipedia/commons/thumb/c/ce/Emoji_u1f44d.svg/2000px-Emoji_u1f44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232" y="1955127"/>
            <a:ext cx="4139535" cy="413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81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1637-7CEC-48DA-A28B-60253EEA5E5E}"/>
              </a:ext>
            </a:extLst>
          </p:cNvPr>
          <p:cNvSpPr>
            <a:spLocks noGrp="1"/>
          </p:cNvSpPr>
          <p:nvPr>
            <p:ph type="title"/>
          </p:nvPr>
        </p:nvSpPr>
        <p:spPr/>
        <p:txBody>
          <a:bodyPr/>
          <a:lstStyle/>
          <a:p>
            <a:r>
              <a:rPr lang="en-US" dirty="0"/>
              <a:t>WTF can I do?</a:t>
            </a:r>
          </a:p>
        </p:txBody>
      </p:sp>
      <p:sp>
        <p:nvSpPr>
          <p:cNvPr id="3" name="Content Placeholder 2">
            <a:extLst>
              <a:ext uri="{FF2B5EF4-FFF2-40B4-BE49-F238E27FC236}">
                <a16:creationId xmlns:a16="http://schemas.microsoft.com/office/drawing/2014/main" id="{3F3B0ADA-5CC6-4855-9832-D306CB6A06EC}"/>
              </a:ext>
            </a:extLst>
          </p:cNvPr>
          <p:cNvSpPr>
            <a:spLocks noGrp="1"/>
          </p:cNvSpPr>
          <p:nvPr>
            <p:ph idx="1"/>
          </p:nvPr>
        </p:nvSpPr>
        <p:spPr/>
        <p:txBody>
          <a:bodyPr/>
          <a:lstStyle/>
          <a:p>
            <a:r>
              <a:rPr lang="en-US" dirty="0"/>
              <a:t>It’s not enough to be “not a bigot” you need to be “anti-bigot”</a:t>
            </a:r>
          </a:p>
          <a:p>
            <a:r>
              <a:rPr lang="en-US" dirty="0"/>
              <a:t>Socially acceptable bigotry changes with time</a:t>
            </a:r>
          </a:p>
          <a:p>
            <a:pPr lvl="1"/>
            <a:r>
              <a:rPr lang="en-US" dirty="0"/>
              <a:t>Keep learning</a:t>
            </a:r>
          </a:p>
          <a:p>
            <a:pPr lvl="1"/>
            <a:r>
              <a:rPr lang="en-US" dirty="0"/>
              <a:t>“We’ve always done it that way” isn’t an excuse</a:t>
            </a:r>
          </a:p>
        </p:txBody>
      </p:sp>
    </p:spTree>
    <p:extLst>
      <p:ext uri="{BB962C8B-B14F-4D97-AF65-F5344CB8AC3E}">
        <p14:creationId xmlns:p14="http://schemas.microsoft.com/office/powerpoint/2010/main" val="426660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1637-7CEC-48DA-A28B-60253EEA5E5E}"/>
              </a:ext>
            </a:extLst>
          </p:cNvPr>
          <p:cNvSpPr>
            <a:spLocks noGrp="1"/>
          </p:cNvSpPr>
          <p:nvPr>
            <p:ph type="title"/>
          </p:nvPr>
        </p:nvSpPr>
        <p:spPr/>
        <p:txBody>
          <a:bodyPr/>
          <a:lstStyle/>
          <a:p>
            <a:r>
              <a:rPr lang="en-US" dirty="0"/>
              <a:t>WTF can I do?</a:t>
            </a:r>
          </a:p>
        </p:txBody>
      </p:sp>
      <p:sp>
        <p:nvSpPr>
          <p:cNvPr id="3" name="Content Placeholder 2">
            <a:extLst>
              <a:ext uri="{FF2B5EF4-FFF2-40B4-BE49-F238E27FC236}">
                <a16:creationId xmlns:a16="http://schemas.microsoft.com/office/drawing/2014/main" id="{3F3B0ADA-5CC6-4855-9832-D306CB6A06EC}"/>
              </a:ext>
            </a:extLst>
          </p:cNvPr>
          <p:cNvSpPr>
            <a:spLocks noGrp="1"/>
          </p:cNvSpPr>
          <p:nvPr>
            <p:ph idx="1"/>
          </p:nvPr>
        </p:nvSpPr>
        <p:spPr/>
        <p:txBody>
          <a:bodyPr>
            <a:normAutofit lnSpcReduction="10000"/>
          </a:bodyPr>
          <a:lstStyle/>
          <a:p>
            <a:r>
              <a:rPr lang="en-US" dirty="0"/>
              <a:t>Study</a:t>
            </a:r>
          </a:p>
          <a:p>
            <a:r>
              <a:rPr lang="en-US" dirty="0"/>
              <a:t>Listen</a:t>
            </a:r>
          </a:p>
          <a:p>
            <a:r>
              <a:rPr lang="en-US" dirty="0"/>
              <a:t>Have humble, constructive, and difficult conversations</a:t>
            </a:r>
          </a:p>
          <a:p>
            <a:r>
              <a:rPr lang="en-US" dirty="0"/>
              <a:t>Be mindful of words &amp; actions</a:t>
            </a:r>
          </a:p>
          <a:p>
            <a:pPr lvl="1"/>
            <a:r>
              <a:rPr lang="en-US" dirty="0"/>
              <a:t>I could do a whole session on word choice</a:t>
            </a:r>
          </a:p>
          <a:p>
            <a:pPr lvl="1"/>
            <a:r>
              <a:rPr lang="en-US" dirty="0"/>
              <a:t>“That’s a dumb idea” vs “I don’t understand that idea”</a:t>
            </a:r>
          </a:p>
        </p:txBody>
      </p:sp>
    </p:spTree>
    <p:extLst>
      <p:ext uri="{BB962C8B-B14F-4D97-AF65-F5344CB8AC3E}">
        <p14:creationId xmlns:p14="http://schemas.microsoft.com/office/powerpoint/2010/main" val="165723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6A65-52A1-4167-A87D-01B89A69F8C4}"/>
              </a:ext>
            </a:extLst>
          </p:cNvPr>
          <p:cNvSpPr>
            <a:spLocks noGrp="1"/>
          </p:cNvSpPr>
          <p:nvPr>
            <p:ph type="title"/>
          </p:nvPr>
        </p:nvSpPr>
        <p:spPr/>
        <p:txBody>
          <a:bodyPr/>
          <a:lstStyle/>
          <a:p>
            <a:r>
              <a:rPr lang="en-US" dirty="0"/>
              <a:t>OK, but why are pizza &amp; beer bad?</a:t>
            </a:r>
          </a:p>
        </p:txBody>
      </p:sp>
      <p:sp>
        <p:nvSpPr>
          <p:cNvPr id="3" name="Content Placeholder 2">
            <a:extLst>
              <a:ext uri="{FF2B5EF4-FFF2-40B4-BE49-F238E27FC236}">
                <a16:creationId xmlns:a16="http://schemas.microsoft.com/office/drawing/2014/main" id="{3F72F461-BC9A-441E-88B5-BA0470F88C0D}"/>
              </a:ext>
            </a:extLst>
          </p:cNvPr>
          <p:cNvSpPr>
            <a:spLocks noGrp="1"/>
          </p:cNvSpPr>
          <p:nvPr>
            <p:ph sz="quarter" idx="13"/>
          </p:nvPr>
        </p:nvSpPr>
        <p:spPr>
          <a:xfrm>
            <a:off x="812800" y="1803402"/>
            <a:ext cx="5283200" cy="4358165"/>
          </a:xfrm>
        </p:spPr>
        <p:txBody>
          <a:bodyPr/>
          <a:lstStyle/>
          <a:p>
            <a:endParaRPr lang="en-US" dirty="0"/>
          </a:p>
          <a:p>
            <a:endParaRPr lang="en-US" dirty="0"/>
          </a:p>
          <a:p>
            <a:r>
              <a:rPr lang="en-US" dirty="0"/>
              <a:t>Everyone likes free pizza &amp; beer, right?</a:t>
            </a:r>
          </a:p>
          <a:p>
            <a:endParaRPr lang="en-US" dirty="0"/>
          </a:p>
          <a:p>
            <a:endParaRPr lang="en-US" dirty="0"/>
          </a:p>
        </p:txBody>
      </p:sp>
      <p:pic>
        <p:nvPicPr>
          <p:cNvPr id="2050" name="Picture 2" descr="Two Persons Holding Drinking Glasses Filled With Beer">
            <a:extLst>
              <a:ext uri="{FF2B5EF4-FFF2-40B4-BE49-F238E27FC236}">
                <a16:creationId xmlns:a16="http://schemas.microsoft.com/office/drawing/2014/main" id="{1786C8FC-A426-4B5D-8295-57BAE9F3E7A8}"/>
              </a:ext>
            </a:extLst>
          </p:cNvPr>
          <p:cNvPicPr>
            <a:picLocks noGrp="1" noChangeAspect="1" noChangeArrowheads="1"/>
          </p:cNvPicPr>
          <p:nvPr>
            <p:ph sz="quarter" idx="14"/>
          </p:nvPr>
        </p:nvPicPr>
        <p:blipFill rotWithShape="1">
          <a:blip r:embed="rId2">
            <a:extLst>
              <a:ext uri="{28A0092B-C50C-407E-A947-70E740481C1C}">
                <a14:useLocalDpi xmlns:a14="http://schemas.microsoft.com/office/drawing/2010/main" val="0"/>
              </a:ext>
            </a:extLst>
          </a:blip>
          <a:srcRect t="13423" b="30516"/>
          <a:stretch/>
        </p:blipFill>
        <p:spPr bwMode="auto">
          <a:xfrm>
            <a:off x="6632812" y="1803402"/>
            <a:ext cx="5330399" cy="4482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080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610F-D2FB-493B-81B3-AB70E9AD455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C7A57B7-6102-4C04-BC39-BF1CF36FFDD0}"/>
              </a:ext>
            </a:extLst>
          </p:cNvPr>
          <p:cNvSpPr>
            <a:spLocks noGrp="1"/>
          </p:cNvSpPr>
          <p:nvPr>
            <p:ph idx="1"/>
          </p:nvPr>
        </p:nvSpPr>
        <p:spPr>
          <a:xfrm>
            <a:off x="816864" y="1803400"/>
            <a:ext cx="10867136" cy="4460834"/>
          </a:xfrm>
        </p:spPr>
        <p:txBody>
          <a:bodyPr/>
          <a:lstStyle/>
          <a:p>
            <a:r>
              <a:rPr lang="en-US" dirty="0"/>
              <a:t>Go to </a:t>
            </a:r>
            <a:r>
              <a:rPr lang="en-US" b="1" dirty="0">
                <a:latin typeface="Segoe UI Semibold" panose="020B0702040204020203" pitchFamily="34" charset="0"/>
                <a:cs typeface="Segoe UI Semibold" panose="020B0702040204020203" pitchFamily="34" charset="0"/>
              </a:rPr>
              <a:t>menti.com</a:t>
            </a:r>
          </a:p>
          <a:p>
            <a:r>
              <a:rPr lang="en-US" dirty="0"/>
              <a:t>Use code </a:t>
            </a:r>
            <a:r>
              <a:rPr lang="en-US" b="1" dirty="0">
                <a:latin typeface="Segoe UI Semibold" panose="020B0702040204020203" pitchFamily="34" charset="0"/>
                <a:cs typeface="Segoe UI Semibold" panose="020B0702040204020203" pitchFamily="34" charset="0"/>
              </a:rPr>
              <a:t>94 55 717</a:t>
            </a:r>
          </a:p>
          <a:p>
            <a:endParaRPr lang="en-US" dirty="0"/>
          </a:p>
          <a:p>
            <a:r>
              <a:rPr lang="en-US" dirty="0"/>
              <a:t>Answer three questions for me</a:t>
            </a:r>
          </a:p>
          <a:p>
            <a:r>
              <a:rPr lang="en-US" dirty="0"/>
              <a:t>Ask me anything</a:t>
            </a:r>
          </a:p>
          <a:p>
            <a:pPr lvl="1"/>
            <a:r>
              <a:rPr lang="en-US" dirty="0"/>
              <a:t>I’ll blog responses at am2.co</a:t>
            </a:r>
          </a:p>
        </p:txBody>
      </p:sp>
    </p:spTree>
    <p:extLst>
      <p:ext uri="{BB962C8B-B14F-4D97-AF65-F5344CB8AC3E}">
        <p14:creationId xmlns:p14="http://schemas.microsoft.com/office/powerpoint/2010/main" val="1334755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61C26-EB70-4722-B35F-0A426229AE25}"/>
              </a:ext>
            </a:extLst>
          </p:cNvPr>
          <p:cNvSpPr>
            <a:spLocks noGrp="1"/>
          </p:cNvSpPr>
          <p:nvPr>
            <p:ph type="title"/>
          </p:nvPr>
        </p:nvSpPr>
        <p:spPr/>
        <p:txBody>
          <a:bodyPr/>
          <a:lstStyle/>
          <a:p>
            <a:r>
              <a:rPr lang="en-US" dirty="0"/>
              <a:t>Poll Results</a:t>
            </a:r>
          </a:p>
        </p:txBody>
      </p:sp>
      <p:sp>
        <p:nvSpPr>
          <p:cNvPr id="3" name="Content Placeholder 2">
            <a:extLst>
              <a:ext uri="{FF2B5EF4-FFF2-40B4-BE49-F238E27FC236}">
                <a16:creationId xmlns:a16="http://schemas.microsoft.com/office/drawing/2014/main" id="{EF4C5E4C-3673-4709-95CE-6DCF408B539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6387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FEA69-FF08-4F10-8115-ECAD14EE7499}"/>
              </a:ext>
            </a:extLst>
          </p:cNvPr>
          <p:cNvSpPr>
            <a:spLocks noGrp="1"/>
          </p:cNvSpPr>
          <p:nvPr>
            <p:ph type="title"/>
          </p:nvPr>
        </p:nvSpPr>
        <p:spPr/>
        <p:txBody>
          <a:bodyPr/>
          <a:lstStyle/>
          <a:p>
            <a:r>
              <a:rPr lang="en-US" dirty="0"/>
              <a:t>More reading</a:t>
            </a:r>
          </a:p>
        </p:txBody>
      </p:sp>
      <p:sp>
        <p:nvSpPr>
          <p:cNvPr id="6" name="Content Placeholder 5">
            <a:extLst>
              <a:ext uri="{FF2B5EF4-FFF2-40B4-BE49-F238E27FC236}">
                <a16:creationId xmlns:a16="http://schemas.microsoft.com/office/drawing/2014/main" id="{2FB2D532-9AF4-47CB-9CCE-F3ACE48D5798}"/>
              </a:ext>
            </a:extLst>
          </p:cNvPr>
          <p:cNvSpPr>
            <a:spLocks noGrp="1"/>
          </p:cNvSpPr>
          <p:nvPr>
            <p:ph sz="quarter" idx="13"/>
          </p:nvPr>
        </p:nvSpPr>
        <p:spPr/>
        <p:txBody>
          <a:bodyPr>
            <a:normAutofit fontScale="47500" lnSpcReduction="20000"/>
          </a:bodyPr>
          <a:lstStyle/>
          <a:p>
            <a:r>
              <a:rPr lang="en-US" dirty="0">
                <a:hlinkClick r:id="rId2"/>
              </a:rPr>
              <a:t>Hi, I’m Andy. My pronouns are he/him.</a:t>
            </a:r>
            <a:endParaRPr lang="en-US" dirty="0"/>
          </a:p>
          <a:p>
            <a:r>
              <a:rPr lang="en-US" dirty="0">
                <a:hlinkClick r:id="rId3"/>
              </a:rPr>
              <a:t>Racism is our problem to solve</a:t>
            </a:r>
            <a:endParaRPr lang="en-US" dirty="0">
              <a:hlinkClick r:id="rId4"/>
            </a:endParaRPr>
          </a:p>
          <a:p>
            <a:r>
              <a:rPr lang="en-US" dirty="0">
                <a:hlinkClick r:id="rId4"/>
              </a:rPr>
              <a:t>Beyond the DE&amp;I Acronym: What are Diversity, Equity, and Inclusion?</a:t>
            </a:r>
            <a:endParaRPr lang="en-US" dirty="0"/>
          </a:p>
          <a:p>
            <a:r>
              <a:rPr lang="en-US" dirty="0">
                <a:hlinkClick r:id="rId5"/>
              </a:rPr>
              <a:t>What is intersectionality, and what does it have to do with me?</a:t>
            </a:r>
            <a:endParaRPr lang="en-US" dirty="0"/>
          </a:p>
          <a:p>
            <a:r>
              <a:rPr lang="en-US" dirty="0">
                <a:hlinkClick r:id="rId6"/>
              </a:rPr>
              <a:t>How can you be more diversity-friendly and inclusive?</a:t>
            </a:r>
            <a:endParaRPr lang="en-US" dirty="0"/>
          </a:p>
          <a:p>
            <a:r>
              <a:rPr lang="en-US" dirty="0">
                <a:hlinkClick r:id="rId7"/>
              </a:rPr>
              <a:t>The intersectionality wars</a:t>
            </a:r>
            <a:endParaRPr lang="en-US" dirty="0"/>
          </a:p>
          <a:p>
            <a:r>
              <a:rPr lang="en-US" dirty="0">
                <a:hlinkClick r:id="rId8"/>
              </a:rPr>
              <a:t>Bring your whole self to work (TEDx video)</a:t>
            </a:r>
            <a:endParaRPr lang="en-US" dirty="0"/>
          </a:p>
          <a:p>
            <a:r>
              <a:rPr lang="en-US" dirty="0">
                <a:hlinkClick r:id="rId9"/>
              </a:rPr>
              <a:t>Long Divisions: The history of racism and exclusion in the United States</a:t>
            </a:r>
            <a:endParaRPr lang="en-US" dirty="0"/>
          </a:p>
          <a:p>
            <a:r>
              <a:rPr lang="en-US" dirty="0">
                <a:hlinkClick r:id="rId10"/>
              </a:rPr>
              <a:t>singular "they" is here to stay. (video)</a:t>
            </a:r>
            <a:r>
              <a:rPr lang="en-US" dirty="0"/>
              <a:t> </a:t>
            </a:r>
          </a:p>
          <a:p>
            <a:r>
              <a:rPr lang="en-US" dirty="0">
                <a:hlinkClick r:id="rId11"/>
              </a:rPr>
              <a:t>Meritocracy prizes achievement above all else, making everyone—even the rich—miserable</a:t>
            </a:r>
            <a:endParaRPr lang="en-US" dirty="0"/>
          </a:p>
          <a:p>
            <a:r>
              <a:rPr lang="en-US" dirty="0">
                <a:hlinkClick r:id="rId12"/>
              </a:rPr>
              <a:t>Carrie </a:t>
            </a:r>
            <a:r>
              <a:rPr lang="en-US" dirty="0" err="1">
                <a:hlinkClick r:id="rId12"/>
              </a:rPr>
              <a:t>Dragshaw</a:t>
            </a:r>
            <a:r>
              <a:rPr lang="en-US" dirty="0">
                <a:hlinkClick r:id="rId12"/>
              </a:rPr>
              <a:t> (video)</a:t>
            </a:r>
            <a:endParaRPr lang="en-US" dirty="0"/>
          </a:p>
          <a:p>
            <a:r>
              <a:rPr lang="en-US" dirty="0">
                <a:hlinkClick r:id="rId13"/>
              </a:rPr>
              <a:t>DARVO response</a:t>
            </a:r>
            <a:endParaRPr lang="en-US" dirty="0"/>
          </a:p>
        </p:txBody>
      </p:sp>
    </p:spTree>
    <p:extLst>
      <p:ext uri="{BB962C8B-B14F-4D97-AF65-F5344CB8AC3E}">
        <p14:creationId xmlns:p14="http://schemas.microsoft.com/office/powerpoint/2010/main" val="1913688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227502-7388-42C9-926A-07C54D2A1BED}"/>
              </a:ext>
            </a:extLst>
          </p:cNvPr>
          <p:cNvSpPr>
            <a:spLocks noGrp="1"/>
          </p:cNvSpPr>
          <p:nvPr>
            <p:ph type="body" idx="1"/>
          </p:nvPr>
        </p:nvSpPr>
        <p:spPr/>
        <p:txBody>
          <a:bodyPr>
            <a:normAutofit/>
          </a:bodyPr>
          <a:lstStyle/>
          <a:p>
            <a:r>
              <a:rPr lang="en-US" dirty="0"/>
              <a:t>Thank you for coming</a:t>
            </a:r>
          </a:p>
          <a:p>
            <a:endParaRPr lang="en-US" dirty="0"/>
          </a:p>
          <a:p>
            <a:endParaRPr lang="en-US" dirty="0"/>
          </a:p>
          <a:p>
            <a:endParaRPr lang="en-US" dirty="0"/>
          </a:p>
          <a:p>
            <a:endParaRPr lang="en-US" dirty="0"/>
          </a:p>
          <a:p>
            <a:r>
              <a:rPr lang="en-US" dirty="0"/>
              <a:t>am2.co/free-pizza</a:t>
            </a:r>
          </a:p>
        </p:txBody>
      </p:sp>
      <p:sp>
        <p:nvSpPr>
          <p:cNvPr id="4" name="Title 3">
            <a:extLst>
              <a:ext uri="{FF2B5EF4-FFF2-40B4-BE49-F238E27FC236}">
                <a16:creationId xmlns:a16="http://schemas.microsoft.com/office/drawing/2014/main" id="{14D67E15-A1D4-462A-A782-A6BF90C43D75}"/>
              </a:ext>
            </a:extLst>
          </p:cNvPr>
          <p:cNvSpPr>
            <a:spLocks noGrp="1"/>
          </p:cNvSpPr>
          <p:nvPr>
            <p:ph type="title"/>
          </p:nvPr>
        </p:nvSpPr>
        <p:spPr/>
        <p:txBody>
          <a:bodyPr/>
          <a:lstStyle/>
          <a:p>
            <a:r>
              <a:rPr lang="en-US" dirty="0"/>
              <a:t>Be kind to one another</a:t>
            </a:r>
          </a:p>
        </p:txBody>
      </p:sp>
      <p:sp>
        <p:nvSpPr>
          <p:cNvPr id="6" name="Text Placeholder 5">
            <a:extLst>
              <a:ext uri="{FF2B5EF4-FFF2-40B4-BE49-F238E27FC236}">
                <a16:creationId xmlns:a16="http://schemas.microsoft.com/office/drawing/2014/main" id="{03185D36-9434-452F-BA8E-B1990D9C4FFB}"/>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2381737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FEE41F-15E4-477B-ACF0-E027F5C012FE}"/>
              </a:ext>
            </a:extLst>
          </p:cNvPr>
          <p:cNvSpPr>
            <a:spLocks noGrp="1"/>
          </p:cNvSpPr>
          <p:nvPr>
            <p:ph type="body" sz="half" idx="2"/>
          </p:nvPr>
        </p:nvSpPr>
        <p:spPr>
          <a:xfrm>
            <a:off x="2133600" y="5486400"/>
            <a:ext cx="9753600" cy="1371600"/>
          </a:xfrm>
        </p:spPr>
        <p:txBody>
          <a:bodyPr>
            <a:normAutofit/>
          </a:bodyPr>
          <a:lstStyle/>
          <a:p>
            <a:r>
              <a:rPr lang="en-US" sz="4000" dirty="0"/>
              <a:t>I'm also </a:t>
            </a:r>
            <a:r>
              <a:rPr lang="en-US" sz="4000" dirty="0" err="1"/>
              <a:t>gonna</a:t>
            </a:r>
            <a:r>
              <a:rPr lang="en-US" sz="4000" dirty="0"/>
              <a:t> need you to go ahead and silence your phones and devices</a:t>
            </a:r>
          </a:p>
        </p:txBody>
      </p:sp>
      <p:sp>
        <p:nvSpPr>
          <p:cNvPr id="2" name="Title 1"/>
          <p:cNvSpPr>
            <a:spLocks noGrp="1"/>
          </p:cNvSpPr>
          <p:nvPr>
            <p:ph type="title"/>
          </p:nvPr>
        </p:nvSpPr>
        <p:spPr/>
        <p:txBody>
          <a:bodyPr>
            <a:noAutofit/>
          </a:bodyPr>
          <a:lstStyle/>
          <a:p>
            <a:r>
              <a:rPr lang="en-US" sz="2200" dirty="0"/>
              <a:t>Yea…….You apparently didn’t put one of the new coversheets on your TPS reports.</a:t>
            </a:r>
          </a:p>
        </p:txBody>
      </p:sp>
      <p:pic>
        <p:nvPicPr>
          <p:cNvPr id="7" name="Content Placeholder 3">
            <a:extLst>
              <a:ext uri="{FF2B5EF4-FFF2-40B4-BE49-F238E27FC236}">
                <a16:creationId xmlns:a16="http://schemas.microsoft.com/office/drawing/2014/main" id="{A77F899B-729E-4206-83B2-78AEDB039F4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19872"/>
          <a:stretch/>
        </p:blipFill>
        <p:spPr>
          <a:xfrm>
            <a:off x="2076891" y="0"/>
            <a:ext cx="10115109" cy="4559808"/>
          </a:xfrm>
        </p:spPr>
      </p:pic>
      <p:pic>
        <p:nvPicPr>
          <p:cNvPr id="8" name="Content Placeholder 8" descr="Stapler">
            <a:extLst>
              <a:ext uri="{FF2B5EF4-FFF2-40B4-BE49-F238E27FC236}">
                <a16:creationId xmlns:a16="http://schemas.microsoft.com/office/drawing/2014/main" id="{94ADA4AD-F121-4B90-989F-E3D8513E6E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17" y="4290267"/>
            <a:ext cx="1477865" cy="1477865"/>
          </a:xfrm>
          <a:prstGeom prst="rect">
            <a:avLst/>
          </a:prstGeom>
        </p:spPr>
      </p:pic>
    </p:spTree>
    <p:extLst>
      <p:ext uri="{BB962C8B-B14F-4D97-AF65-F5344CB8AC3E}">
        <p14:creationId xmlns:p14="http://schemas.microsoft.com/office/powerpoint/2010/main" val="134477210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610F-D2FB-493B-81B3-AB70E9AD455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C7A57B7-6102-4C04-BC39-BF1CF36FFDD0}"/>
              </a:ext>
            </a:extLst>
          </p:cNvPr>
          <p:cNvSpPr>
            <a:spLocks noGrp="1"/>
          </p:cNvSpPr>
          <p:nvPr>
            <p:ph idx="1"/>
          </p:nvPr>
        </p:nvSpPr>
        <p:spPr>
          <a:xfrm>
            <a:off x="816864" y="1803400"/>
            <a:ext cx="10867136" cy="4460834"/>
          </a:xfrm>
        </p:spPr>
        <p:txBody>
          <a:bodyPr/>
          <a:lstStyle/>
          <a:p>
            <a:r>
              <a:rPr lang="en-US" dirty="0"/>
              <a:t>Go to </a:t>
            </a:r>
            <a:r>
              <a:rPr lang="en-US" b="1" dirty="0">
                <a:latin typeface="Segoe UI Semibold" panose="020B0702040204020203" pitchFamily="34" charset="0"/>
                <a:cs typeface="Segoe UI Semibold" panose="020B0702040204020203" pitchFamily="34" charset="0"/>
              </a:rPr>
              <a:t>menti.com</a:t>
            </a:r>
          </a:p>
          <a:p>
            <a:r>
              <a:rPr lang="en-US" dirty="0"/>
              <a:t>Use code </a:t>
            </a:r>
            <a:r>
              <a:rPr lang="en-US" b="1" dirty="0">
                <a:latin typeface="Segoe UI Semibold" panose="020B0702040204020203" pitchFamily="34" charset="0"/>
                <a:cs typeface="Segoe UI Semibold" panose="020B0702040204020203" pitchFamily="34" charset="0"/>
              </a:rPr>
              <a:t>94 55 717</a:t>
            </a:r>
          </a:p>
          <a:p>
            <a:endParaRPr lang="en-US" dirty="0"/>
          </a:p>
          <a:p>
            <a:r>
              <a:rPr lang="en-US" dirty="0"/>
              <a:t>Answer three questions for me</a:t>
            </a:r>
          </a:p>
          <a:p>
            <a:r>
              <a:rPr lang="en-US" dirty="0"/>
              <a:t>Ask me anything</a:t>
            </a:r>
          </a:p>
          <a:p>
            <a:pPr lvl="1"/>
            <a:r>
              <a:rPr lang="en-US" dirty="0"/>
              <a:t>I’ll blog responses at am2.co</a:t>
            </a:r>
          </a:p>
        </p:txBody>
      </p:sp>
    </p:spTree>
    <p:extLst>
      <p:ext uri="{BB962C8B-B14F-4D97-AF65-F5344CB8AC3E}">
        <p14:creationId xmlns:p14="http://schemas.microsoft.com/office/powerpoint/2010/main" val="4215937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5ED8-6A68-413B-AB64-81BEAAB31D6C}"/>
              </a:ext>
            </a:extLst>
          </p:cNvPr>
          <p:cNvSpPr>
            <a:spLocks noGrp="1"/>
          </p:cNvSpPr>
          <p:nvPr>
            <p:ph type="title"/>
          </p:nvPr>
        </p:nvSpPr>
        <p:spPr/>
        <p:txBody>
          <a:bodyPr/>
          <a:lstStyle/>
          <a:p>
            <a:r>
              <a:rPr lang="en-US" dirty="0"/>
              <a:t>Thank you </a:t>
            </a:r>
            <a:r>
              <a:rPr lang="en-US" dirty="0" err="1"/>
              <a:t>GroupBy</a:t>
            </a:r>
            <a:endParaRPr lang="en-US" dirty="0"/>
          </a:p>
        </p:txBody>
      </p:sp>
      <p:sp>
        <p:nvSpPr>
          <p:cNvPr id="3" name="Content Placeholder 2">
            <a:extLst>
              <a:ext uri="{FF2B5EF4-FFF2-40B4-BE49-F238E27FC236}">
                <a16:creationId xmlns:a16="http://schemas.microsoft.com/office/drawing/2014/main" id="{1E0667E1-FB02-4405-9600-4534B16A051F}"/>
              </a:ext>
            </a:extLst>
          </p:cNvPr>
          <p:cNvSpPr>
            <a:spLocks noGrp="1"/>
          </p:cNvSpPr>
          <p:nvPr>
            <p:ph idx="1"/>
          </p:nvPr>
        </p:nvSpPr>
        <p:spPr/>
        <p:txBody>
          <a:bodyPr/>
          <a:lstStyle/>
          <a:p>
            <a:r>
              <a:rPr lang="en-US" dirty="0"/>
              <a:t>…for the opportunity to be here</a:t>
            </a:r>
          </a:p>
          <a:p>
            <a:r>
              <a:rPr lang="en-US" dirty="0"/>
              <a:t>…for building a welcoming &amp; inclusive community</a:t>
            </a:r>
          </a:p>
          <a:p>
            <a:r>
              <a:rPr lang="en-US" dirty="0"/>
              <a:t>…for prioritizing sessions like this</a:t>
            </a:r>
          </a:p>
          <a:p>
            <a:r>
              <a:rPr lang="en-US" dirty="0"/>
              <a:t>…for “walking the walk” and not just “talking the talk”</a:t>
            </a:r>
          </a:p>
        </p:txBody>
      </p:sp>
    </p:spTree>
    <p:extLst>
      <p:ext uri="{BB962C8B-B14F-4D97-AF65-F5344CB8AC3E}">
        <p14:creationId xmlns:p14="http://schemas.microsoft.com/office/powerpoint/2010/main" val="403744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639CFBDD-0039-4FC3-8014-C7329DF87185}" vid="{0EB676A9-DF0C-4F43-BB55-4C597466CA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5643</TotalTime>
  <Words>3002</Words>
  <Application>Microsoft Office PowerPoint</Application>
  <PresentationFormat>Widescreen</PresentationFormat>
  <Paragraphs>368</Paragraphs>
  <Slides>66</Slides>
  <Notes>29</Notes>
  <HiddenSlides>15</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66</vt:i4>
      </vt:variant>
    </vt:vector>
  </HeadingPairs>
  <TitlesOfParts>
    <vt:vector size="77" baseType="lpstr">
      <vt:lpstr>Arial</vt:lpstr>
      <vt:lpstr>Calibri</vt:lpstr>
      <vt:lpstr>Roboto Bk</vt:lpstr>
      <vt:lpstr>Roboto Black</vt:lpstr>
      <vt:lpstr>Segoe UI Light</vt:lpstr>
      <vt:lpstr>Segoe UI Semibold</vt:lpstr>
      <vt:lpstr>The Serif Hand Extrablack</vt:lpstr>
      <vt:lpstr>Wingdings</vt:lpstr>
      <vt:lpstr>Wingdings 2</vt:lpstr>
      <vt:lpstr>WidescreenPres</vt:lpstr>
      <vt:lpstr>Office Theme</vt:lpstr>
      <vt:lpstr>Free pizza &amp; beer.... and other mistakes</vt:lpstr>
      <vt:lpstr>Andy Mallon</vt:lpstr>
      <vt:lpstr>About me</vt:lpstr>
      <vt:lpstr>PowerPoint Presentation</vt:lpstr>
      <vt:lpstr>Contact Andy</vt:lpstr>
      <vt:lpstr>Session Feedback</vt:lpstr>
      <vt:lpstr>Yea…….You apparently didn’t put one of the new coversheets on your TPS reports.</vt:lpstr>
      <vt:lpstr>Questions…</vt:lpstr>
      <vt:lpstr>Thank you GroupBy</vt:lpstr>
      <vt:lpstr>Agenda</vt:lpstr>
      <vt:lpstr>Goals</vt:lpstr>
      <vt:lpstr>Let’s start with a story</vt:lpstr>
      <vt:lpstr>Hi Neighbor!</vt:lpstr>
      <vt:lpstr>Allyship</vt:lpstr>
      <vt:lpstr>What is the Pride Flag?</vt:lpstr>
      <vt:lpstr>I don’t know the intent…</vt:lpstr>
      <vt:lpstr>More letters…</vt:lpstr>
      <vt:lpstr>Why did I tell this story?</vt:lpstr>
      <vt:lpstr>Community</vt:lpstr>
      <vt:lpstr>Community is built around</vt:lpstr>
      <vt:lpstr>Jargon</vt:lpstr>
      <vt:lpstr>Definitions aren’t exciting</vt:lpstr>
      <vt:lpstr>WTF is Diversity?</vt:lpstr>
      <vt:lpstr>WTF is Equity?</vt:lpstr>
      <vt:lpstr>WTF is Inclusion?</vt:lpstr>
      <vt:lpstr>WTF is Intersectionality?</vt:lpstr>
      <vt:lpstr>WTF is Belonging?</vt:lpstr>
      <vt:lpstr>Less boring definitions</vt:lpstr>
      <vt:lpstr>My definitions</vt:lpstr>
      <vt:lpstr>PowerPoint Presentation</vt:lpstr>
      <vt:lpstr>PowerPoint Presentation</vt:lpstr>
      <vt:lpstr>PowerPoint Presentation</vt:lpstr>
      <vt:lpstr>PowerPoint Presentation</vt:lpstr>
      <vt:lpstr>PowerPoint Presentation</vt:lpstr>
      <vt:lpstr>Allyship</vt:lpstr>
      <vt:lpstr>Why Pronouns matter</vt:lpstr>
      <vt:lpstr>Simple acts</vt:lpstr>
      <vt:lpstr>Be welcoming</vt:lpstr>
      <vt:lpstr>Codes of Conduct</vt:lpstr>
      <vt:lpstr>PowerPoint Presentation</vt:lpstr>
      <vt:lpstr>PowerPoint Presentation</vt:lpstr>
      <vt:lpstr>Difficult conversations</vt:lpstr>
      <vt:lpstr>Story Time</vt:lpstr>
      <vt:lpstr>“I f*cked up”</vt:lpstr>
      <vt:lpstr>“I f*cked up”</vt:lpstr>
      <vt:lpstr>“I f*cked up”</vt:lpstr>
      <vt:lpstr>You don’t know everything</vt:lpstr>
      <vt:lpstr>“To be gay is…</vt:lpstr>
      <vt:lpstr>Let’s talk unwelcoming behavior</vt:lpstr>
      <vt:lpstr>“Separate but equal” policies</vt:lpstr>
      <vt:lpstr>Gatekeeping</vt:lpstr>
      <vt:lpstr>Bad faith arguments</vt:lpstr>
      <vt:lpstr>Bad faith arguments</vt:lpstr>
      <vt:lpstr>Story time!</vt:lpstr>
      <vt:lpstr>Same-sex marriage</vt:lpstr>
      <vt:lpstr>The (bad faith) argument…</vt:lpstr>
      <vt:lpstr>Otherness of “separate but equal”</vt:lpstr>
      <vt:lpstr>Intersectionality</vt:lpstr>
      <vt:lpstr>WTF CAN I DO?!?</vt:lpstr>
      <vt:lpstr>WTF can I do?</vt:lpstr>
      <vt:lpstr>WTF can I do?</vt:lpstr>
      <vt:lpstr>OK, but why are pizza &amp; beer bad?</vt:lpstr>
      <vt:lpstr>Questions…</vt:lpstr>
      <vt:lpstr>Poll Results</vt:lpstr>
      <vt:lpstr>More reading</vt:lpstr>
      <vt:lpstr>Be kind to one another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pizza &amp; beer.... and other mistakes</dc:title>
  <dc:creator>Andy Mallon</dc:creator>
  <cp:lastModifiedBy>Andy Mallon</cp:lastModifiedBy>
  <cp:revision>14</cp:revision>
  <dcterms:created xsi:type="dcterms:W3CDTF">2020-10-08T14:28:02Z</dcterms:created>
  <dcterms:modified xsi:type="dcterms:W3CDTF">2020-12-08T19:55:55Z</dcterms:modified>
</cp:coreProperties>
</file>